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4"/>
  </p:sldMasterIdLst>
  <p:notesMasterIdLst>
    <p:notesMasterId r:id="rId11"/>
  </p:notesMasterIdLst>
  <p:handoutMasterIdLst>
    <p:handoutMasterId r:id="rId12"/>
  </p:handoutMasterIdLst>
  <p:sldIdLst>
    <p:sldId id="1404" r:id="rId5"/>
    <p:sldId id="1720" r:id="rId6"/>
    <p:sldId id="2800" r:id="rId7"/>
    <p:sldId id="2798" r:id="rId8"/>
    <p:sldId id="2801" r:id="rId9"/>
    <p:sldId id="2799" r:id="rId10"/>
  </p:sldIdLst>
  <p:sldSz cx="12192000" cy="6858000"/>
  <p:notesSz cx="6805613" cy="9944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Title Slide" id="{E187E6D7-0E5D-4642-8D04-675E8B331A48}">
          <p14:sldIdLst>
            <p14:sldId id="1404"/>
            <p14:sldId id="1720"/>
            <p14:sldId id="2800"/>
            <p14:sldId id="2798"/>
            <p14:sldId id="2801"/>
            <p14:sldId id="27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B57014-344B-8493-1A30-D802915C268A}" name="Norton, Jason" initials="NJ" userId="S::ucyijan@ucl.ac.uk::4dd81a4f-d0b5-4b25-b895-05109ace7b6a" providerId="AD"/>
  <p188:author id="{A39ECD21-6953-2E0F-DD36-4E70AB8064B1}" name="Norton, Jason" initials="NJ" userId="Norton, Jason" providerId="None"/>
  <p188:author id="{06FDC123-318D-5151-034C-8C0CA962D5EA}" name="Thompson, Paul" initials="TP" userId="S::utnvpth@ucl.ac.uk::e03c9fe1-734a-4148-b299-fd965efabfac" providerId="AD"/>
  <p188:author id="{FF8CE13E-794E-B7B8-FE60-583D91610E8E}" name="Strawbridge, Fiona" initials="SF" userId="S::ccaafis@ucl.ac.uk::b7ba87da-66ec-4828-a341-cecf1be2447c" providerId="AD"/>
  <p188:author id="{8D179967-645C-C9DF-898E-AF30ABA7CB9B}" name="Dunant, Craig" initials="DC" userId="S::cceacdu@ucl.ac.uk::9eec2531-15e8-4195-b7de-6b1bab2f1ab9" providerId="AD"/>
  <p188:author id="{94ED1BAB-35AF-F720-09F7-D781389045B0}" name="Slade, Tony" initials="ST" userId="S::ucyitsl@ucl.ac.uk::f8707fa9-33ec-4383-92c6-876eae7d8cbc" providerId="AD"/>
  <p188:author id="{D4E291E8-6DAC-B032-EB8C-BBE1579A3BAE}" name="Moles, Joanne" initials="MJ" userId="S::uczrjm8@ucl.ac.uk::7f4c188d-0178-482b-8372-65b825d6251b" providerId="AD"/>
  <p188:author id="{D4CF8FFF-FC01-C9EF-8E1D-4D8919B68685}" name="Churchill, Andrew" initials="CA" userId="S::cceahur@ucl.ac.uk::9683a746-ea64-4c2e-960e-f5147d9df4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les, Joanne" initials="MJ" lastIdx="3" clrIdx="7">
    <p:extLst>
      <p:ext uri="{19B8F6BF-5375-455C-9EA6-DF929625EA0E}">
        <p15:presenceInfo xmlns:p15="http://schemas.microsoft.com/office/powerpoint/2012/main" userId="S::uczrjm8@ucl.ac.uk::7f4c188d-0178-482b-8372-65b825d6251b" providerId="AD"/>
      </p:ext>
    </p:extLst>
  </p:cmAuthor>
  <p:cmAuthor id="1" name="Harrison, Sophie" initials="HS" lastIdx="3" clrIdx="1">
    <p:extLst>
      <p:ext uri="{19B8F6BF-5375-455C-9EA6-DF929625EA0E}">
        <p15:presenceInfo xmlns:p15="http://schemas.microsoft.com/office/powerpoint/2012/main" userId="S::cceasgh@ucl.ac.uk::24ad7aa9-2f38-46b4-926b-dce50452b941" providerId="AD"/>
      </p:ext>
    </p:extLst>
  </p:cmAuthor>
  <p:cmAuthor id="8" name="Norton, Jason" initials="NJ" lastIdx="3" clrIdx="8">
    <p:extLst>
      <p:ext uri="{19B8F6BF-5375-455C-9EA6-DF929625EA0E}">
        <p15:presenceInfo xmlns:p15="http://schemas.microsoft.com/office/powerpoint/2012/main" userId="S::ucyijan@ucl.ac.uk::4dd81a4f-d0b5-4b25-b895-05109ace7b6a" providerId="AD"/>
      </p:ext>
    </p:extLst>
  </p:cmAuthor>
  <p:cmAuthor id="2" name="Wright, Amy" initials="WA" lastIdx="2" clrIdx="3">
    <p:extLst>
      <p:ext uri="{19B8F6BF-5375-455C-9EA6-DF929625EA0E}">
        <p15:presenceInfo xmlns:p15="http://schemas.microsoft.com/office/powerpoint/2012/main" userId="S::cceaawr@ucl.ac.uk::3e7ec4fd-5042-47dd-a159-c4de30812811" providerId="AD"/>
      </p:ext>
    </p:extLst>
  </p:cmAuthor>
  <p:cmAuthor id="9" name="Stroud, Joanna" initials="SJ" lastIdx="1" clrIdx="9">
    <p:extLst>
      <p:ext uri="{19B8F6BF-5375-455C-9EA6-DF929625EA0E}">
        <p15:presenceInfo xmlns:p15="http://schemas.microsoft.com/office/powerpoint/2012/main" userId="Stroud, Joanna" providerId="None"/>
      </p:ext>
    </p:extLst>
  </p:cmAuthor>
  <p:cmAuthor id="3" name="Federico, Mariangela" initials="FM" lastIdx="3" clrIdx="2">
    <p:extLst>
      <p:ext uri="{19B8F6BF-5375-455C-9EA6-DF929625EA0E}">
        <p15:presenceInfo xmlns:p15="http://schemas.microsoft.com/office/powerpoint/2012/main" userId="S::cceamfe@ucl.ac.uk::f489a3f3-c679-4375-b0ff-b997378d2afa" providerId="AD"/>
      </p:ext>
    </p:extLst>
  </p:cmAuthor>
  <p:cmAuthor id="4" name="Churchill, Andrew" initials="CA" lastIdx="19" clrIdx="4">
    <p:extLst>
      <p:ext uri="{19B8F6BF-5375-455C-9EA6-DF929625EA0E}">
        <p15:presenceInfo xmlns:p15="http://schemas.microsoft.com/office/powerpoint/2012/main" userId="S::cceahur@ucl.ac.uk::9683a746-ea64-4c2e-960e-f5147d9df435" providerId="AD"/>
      </p:ext>
    </p:extLst>
  </p:cmAuthor>
  <p:cmAuthor id="5" name="Strawbridge, Fiona" initials="SF" lastIdx="14" clrIdx="5">
    <p:extLst>
      <p:ext uri="{19B8F6BF-5375-455C-9EA6-DF929625EA0E}">
        <p15:presenceInfo xmlns:p15="http://schemas.microsoft.com/office/powerpoint/2012/main" userId="S::ccaafis@ucl.ac.uk::b7ba87da-66ec-4828-a341-cecf1be2447c" providerId="AD"/>
      </p:ext>
    </p:extLst>
  </p:cmAuthor>
  <p:cmAuthor id="6" name="Thompson, Paul" initials="TP" lastIdx="7" clrIdx="6">
    <p:extLst>
      <p:ext uri="{19B8F6BF-5375-455C-9EA6-DF929625EA0E}">
        <p15:presenceInfo xmlns:p15="http://schemas.microsoft.com/office/powerpoint/2012/main" userId="S::utnvpth@ucl.ac.uk::e03c9fe1-734a-4148-b299-fd965efabf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C02"/>
    <a:srgbClr val="009999"/>
    <a:srgbClr val="00CC99"/>
    <a:srgbClr val="D9FFEC"/>
    <a:srgbClr val="B7FFD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67613-8C4A-4514-BBD3-164EF46355FD}" v="93" dt="2023-11-23T16:11:28.769"/>
    <p1510:client id="{F3A532CA-0198-4443-9D0B-78DB4C9CBB49}" v="7" dt="2023-11-23T17:00:53.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0"/>
    <p:restoredTop sz="93858" autoAdjust="0"/>
  </p:normalViewPr>
  <p:slideViewPr>
    <p:cSldViewPr snapToGrid="0" snapToObjects="1">
      <p:cViewPr varScale="1">
        <p:scale>
          <a:sx n="107" d="100"/>
          <a:sy n="107" d="100"/>
        </p:scale>
        <p:origin x="660" y="10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kowska, Maggie" userId="5cfd6c6f-2a30-412d-aaa8-27a5aa21ae7a" providerId="ADAL" clId="{F3A532CA-0198-4443-9D0B-78DB4C9CBB49}"/>
    <pc:docChg chg="custSel addSld delSld modSld sldOrd modSection">
      <pc:chgData name="Tarkowska, Maggie" userId="5cfd6c6f-2a30-412d-aaa8-27a5aa21ae7a" providerId="ADAL" clId="{F3A532CA-0198-4443-9D0B-78DB4C9CBB49}" dt="2023-11-23T17:02:00.405" v="77" actId="1076"/>
      <pc:docMkLst>
        <pc:docMk/>
      </pc:docMkLst>
      <pc:sldChg chg="modSp mod">
        <pc:chgData name="Tarkowska, Maggie" userId="5cfd6c6f-2a30-412d-aaa8-27a5aa21ae7a" providerId="ADAL" clId="{F3A532CA-0198-4443-9D0B-78DB4C9CBB49}" dt="2023-11-23T16:20:55.445" v="11" actId="20577"/>
        <pc:sldMkLst>
          <pc:docMk/>
          <pc:sldMk cId="3778232609" sldId="1404"/>
        </pc:sldMkLst>
        <pc:spChg chg="mod">
          <ac:chgData name="Tarkowska, Maggie" userId="5cfd6c6f-2a30-412d-aaa8-27a5aa21ae7a" providerId="ADAL" clId="{F3A532CA-0198-4443-9D0B-78DB4C9CBB49}" dt="2023-11-23T16:20:55.445" v="11" actId="20577"/>
          <ac:spMkLst>
            <pc:docMk/>
            <pc:sldMk cId="3778232609" sldId="1404"/>
            <ac:spMk id="2" creationId="{08E2BD2A-662E-524A-94E7-FA393A789339}"/>
          </ac:spMkLst>
        </pc:spChg>
      </pc:sldChg>
      <pc:sldChg chg="delSp modSp mod">
        <pc:chgData name="Tarkowska, Maggie" userId="5cfd6c6f-2a30-412d-aaa8-27a5aa21ae7a" providerId="ADAL" clId="{F3A532CA-0198-4443-9D0B-78DB4C9CBB49}" dt="2023-11-23T17:01:31.173" v="71" actId="1076"/>
        <pc:sldMkLst>
          <pc:docMk/>
          <pc:sldMk cId="2687587387" sldId="2798"/>
        </pc:sldMkLst>
        <pc:spChg chg="del">
          <ac:chgData name="Tarkowska, Maggie" userId="5cfd6c6f-2a30-412d-aaa8-27a5aa21ae7a" providerId="ADAL" clId="{F3A532CA-0198-4443-9D0B-78DB4C9CBB49}" dt="2023-11-23T17:00:32.041" v="61" actId="478"/>
          <ac:spMkLst>
            <pc:docMk/>
            <pc:sldMk cId="2687587387" sldId="2798"/>
            <ac:spMk id="4" creationId="{02A97466-C58B-D325-B4CF-87DD6473F3BF}"/>
          </ac:spMkLst>
        </pc:spChg>
        <pc:spChg chg="mod">
          <ac:chgData name="Tarkowska, Maggie" userId="5cfd6c6f-2a30-412d-aaa8-27a5aa21ae7a" providerId="ADAL" clId="{F3A532CA-0198-4443-9D0B-78DB4C9CBB49}" dt="2023-11-23T17:01:28.562" v="70" actId="1076"/>
          <ac:spMkLst>
            <pc:docMk/>
            <pc:sldMk cId="2687587387" sldId="2798"/>
            <ac:spMk id="6" creationId="{68197143-6631-681C-68AB-717D56618325}"/>
          </ac:spMkLst>
        </pc:spChg>
        <pc:graphicFrameChg chg="mod modGraphic">
          <ac:chgData name="Tarkowska, Maggie" userId="5cfd6c6f-2a30-412d-aaa8-27a5aa21ae7a" providerId="ADAL" clId="{F3A532CA-0198-4443-9D0B-78DB4C9CBB49}" dt="2023-11-23T17:01:31.173" v="71" actId="1076"/>
          <ac:graphicFrameMkLst>
            <pc:docMk/>
            <pc:sldMk cId="2687587387" sldId="2798"/>
            <ac:graphicFrameMk id="3" creationId="{2CBDEC6F-23CA-0946-9400-12A781EE9CAB}"/>
          </ac:graphicFrameMkLst>
        </pc:graphicFrameChg>
        <pc:graphicFrameChg chg="del">
          <ac:chgData name="Tarkowska, Maggie" userId="5cfd6c6f-2a30-412d-aaa8-27a5aa21ae7a" providerId="ADAL" clId="{F3A532CA-0198-4443-9D0B-78DB4C9CBB49}" dt="2023-11-23T17:00:35.028" v="62" actId="478"/>
          <ac:graphicFrameMkLst>
            <pc:docMk/>
            <pc:sldMk cId="2687587387" sldId="2798"/>
            <ac:graphicFrameMk id="7" creationId="{86C9863E-6F96-0B41-BAD6-EC966AC02275}"/>
          </ac:graphicFrameMkLst>
        </pc:graphicFrameChg>
      </pc:sldChg>
      <pc:sldChg chg="delSp modSp mod">
        <pc:chgData name="Tarkowska, Maggie" userId="5cfd6c6f-2a30-412d-aaa8-27a5aa21ae7a" providerId="ADAL" clId="{F3A532CA-0198-4443-9D0B-78DB4C9CBB49}" dt="2023-11-23T17:02:00.405" v="77" actId="1076"/>
        <pc:sldMkLst>
          <pc:docMk/>
          <pc:sldMk cId="2249996055" sldId="2799"/>
        </pc:sldMkLst>
        <pc:spChg chg="del">
          <ac:chgData name="Tarkowska, Maggie" userId="5cfd6c6f-2a30-412d-aaa8-27a5aa21ae7a" providerId="ADAL" clId="{F3A532CA-0198-4443-9D0B-78DB4C9CBB49}" dt="2023-11-23T17:01:49.371" v="74" actId="478"/>
          <ac:spMkLst>
            <pc:docMk/>
            <pc:sldMk cId="2249996055" sldId="2799"/>
            <ac:spMk id="4" creationId="{02A97466-C58B-D325-B4CF-87DD6473F3BF}"/>
          </ac:spMkLst>
        </pc:spChg>
        <pc:spChg chg="mod">
          <ac:chgData name="Tarkowska, Maggie" userId="5cfd6c6f-2a30-412d-aaa8-27a5aa21ae7a" providerId="ADAL" clId="{F3A532CA-0198-4443-9D0B-78DB4C9CBB49}" dt="2023-11-23T17:01:56.675" v="76" actId="1076"/>
          <ac:spMkLst>
            <pc:docMk/>
            <pc:sldMk cId="2249996055" sldId="2799"/>
            <ac:spMk id="6" creationId="{68197143-6631-681C-68AB-717D56618325}"/>
          </ac:spMkLst>
        </pc:spChg>
        <pc:graphicFrameChg chg="mod modGraphic">
          <ac:chgData name="Tarkowska, Maggie" userId="5cfd6c6f-2a30-412d-aaa8-27a5aa21ae7a" providerId="ADAL" clId="{F3A532CA-0198-4443-9D0B-78DB4C9CBB49}" dt="2023-11-23T17:02:00.405" v="77" actId="1076"/>
          <ac:graphicFrameMkLst>
            <pc:docMk/>
            <pc:sldMk cId="2249996055" sldId="2799"/>
            <ac:graphicFrameMk id="3" creationId="{2CBDEC6F-23CA-0946-9400-12A781EE9CAB}"/>
          </ac:graphicFrameMkLst>
        </pc:graphicFrameChg>
        <pc:graphicFrameChg chg="del mod">
          <ac:chgData name="Tarkowska, Maggie" userId="5cfd6c6f-2a30-412d-aaa8-27a5aa21ae7a" providerId="ADAL" clId="{F3A532CA-0198-4443-9D0B-78DB4C9CBB49}" dt="2023-11-23T17:01:52.105" v="75" actId="478"/>
          <ac:graphicFrameMkLst>
            <pc:docMk/>
            <pc:sldMk cId="2249996055" sldId="2799"/>
            <ac:graphicFrameMk id="7" creationId="{86C9863E-6F96-0B41-BAD6-EC966AC02275}"/>
          </ac:graphicFrameMkLst>
        </pc:graphicFrameChg>
      </pc:sldChg>
      <pc:sldChg chg="delSp modSp add mod ord">
        <pc:chgData name="Tarkowska, Maggie" userId="5cfd6c6f-2a30-412d-aaa8-27a5aa21ae7a" providerId="ADAL" clId="{F3A532CA-0198-4443-9D0B-78DB4C9CBB49}" dt="2023-11-23T17:00:26.686" v="60"/>
        <pc:sldMkLst>
          <pc:docMk/>
          <pc:sldMk cId="1381446891" sldId="2800"/>
        </pc:sldMkLst>
        <pc:spChg chg="mod">
          <ac:chgData name="Tarkowska, Maggie" userId="5cfd6c6f-2a30-412d-aaa8-27a5aa21ae7a" providerId="ADAL" clId="{F3A532CA-0198-4443-9D0B-78DB4C9CBB49}" dt="2023-11-23T17:00:11.718" v="58" actId="1076"/>
          <ac:spMkLst>
            <pc:docMk/>
            <pc:sldMk cId="1381446891" sldId="2800"/>
            <ac:spMk id="4" creationId="{02A97466-C58B-D325-B4CF-87DD6473F3BF}"/>
          </ac:spMkLst>
        </pc:spChg>
        <pc:spChg chg="del">
          <ac:chgData name="Tarkowska, Maggie" userId="5cfd6c6f-2a30-412d-aaa8-27a5aa21ae7a" providerId="ADAL" clId="{F3A532CA-0198-4443-9D0B-78DB4C9CBB49}" dt="2023-11-23T16:59:52.169" v="55" actId="478"/>
          <ac:spMkLst>
            <pc:docMk/>
            <pc:sldMk cId="1381446891" sldId="2800"/>
            <ac:spMk id="6" creationId="{68197143-6631-681C-68AB-717D56618325}"/>
          </ac:spMkLst>
        </pc:spChg>
        <pc:graphicFrameChg chg="del">
          <ac:chgData name="Tarkowska, Maggie" userId="5cfd6c6f-2a30-412d-aaa8-27a5aa21ae7a" providerId="ADAL" clId="{F3A532CA-0198-4443-9D0B-78DB4C9CBB49}" dt="2023-11-23T16:59:55.252" v="56" actId="478"/>
          <ac:graphicFrameMkLst>
            <pc:docMk/>
            <pc:sldMk cId="1381446891" sldId="2800"/>
            <ac:graphicFrameMk id="3" creationId="{2CBDEC6F-23CA-0946-9400-12A781EE9CAB}"/>
          </ac:graphicFrameMkLst>
        </pc:graphicFrameChg>
        <pc:graphicFrameChg chg="mod">
          <ac:chgData name="Tarkowska, Maggie" userId="5cfd6c6f-2a30-412d-aaa8-27a5aa21ae7a" providerId="ADAL" clId="{F3A532CA-0198-4443-9D0B-78DB4C9CBB49}" dt="2023-11-23T17:00:02.511" v="57" actId="1076"/>
          <ac:graphicFrameMkLst>
            <pc:docMk/>
            <pc:sldMk cId="1381446891" sldId="2800"/>
            <ac:graphicFrameMk id="7" creationId="{86C9863E-6F96-0B41-BAD6-EC966AC02275}"/>
          </ac:graphicFrameMkLst>
        </pc:graphicFrameChg>
      </pc:sldChg>
      <pc:sldChg chg="del">
        <pc:chgData name="Tarkowska, Maggie" userId="5cfd6c6f-2a30-412d-aaa8-27a5aa21ae7a" providerId="ADAL" clId="{F3A532CA-0198-4443-9D0B-78DB4C9CBB49}" dt="2023-11-23T16:20:58.571" v="13" actId="47"/>
        <pc:sldMkLst>
          <pc:docMk/>
          <pc:sldMk cId="2910173656" sldId="2800"/>
        </pc:sldMkLst>
      </pc:sldChg>
      <pc:sldChg chg="delSp modSp add mod">
        <pc:chgData name="Tarkowska, Maggie" userId="5cfd6c6f-2a30-412d-aaa8-27a5aa21ae7a" providerId="ADAL" clId="{F3A532CA-0198-4443-9D0B-78DB4C9CBB49}" dt="2023-11-23T17:01:41.610" v="73" actId="1076"/>
        <pc:sldMkLst>
          <pc:docMk/>
          <pc:sldMk cId="220105895" sldId="2801"/>
        </pc:sldMkLst>
        <pc:spChg chg="mod">
          <ac:chgData name="Tarkowska, Maggie" userId="5cfd6c6f-2a30-412d-aaa8-27a5aa21ae7a" providerId="ADAL" clId="{F3A532CA-0198-4443-9D0B-78DB4C9CBB49}" dt="2023-11-23T17:01:37.289" v="72" actId="1076"/>
          <ac:spMkLst>
            <pc:docMk/>
            <pc:sldMk cId="220105895" sldId="2801"/>
            <ac:spMk id="4" creationId="{02A97466-C58B-D325-B4CF-87DD6473F3BF}"/>
          </ac:spMkLst>
        </pc:spChg>
        <pc:spChg chg="del">
          <ac:chgData name="Tarkowska, Maggie" userId="5cfd6c6f-2a30-412d-aaa8-27a5aa21ae7a" providerId="ADAL" clId="{F3A532CA-0198-4443-9D0B-78DB4C9CBB49}" dt="2023-11-23T17:00:59.456" v="66" actId="478"/>
          <ac:spMkLst>
            <pc:docMk/>
            <pc:sldMk cId="220105895" sldId="2801"/>
            <ac:spMk id="6" creationId="{68197143-6631-681C-68AB-717D56618325}"/>
          </ac:spMkLst>
        </pc:spChg>
        <pc:graphicFrameChg chg="del">
          <ac:chgData name="Tarkowska, Maggie" userId="5cfd6c6f-2a30-412d-aaa8-27a5aa21ae7a" providerId="ADAL" clId="{F3A532CA-0198-4443-9D0B-78DB4C9CBB49}" dt="2023-11-23T17:01:01.903" v="67" actId="478"/>
          <ac:graphicFrameMkLst>
            <pc:docMk/>
            <pc:sldMk cId="220105895" sldId="2801"/>
            <ac:graphicFrameMk id="3" creationId="{2CBDEC6F-23CA-0946-9400-12A781EE9CAB}"/>
          </ac:graphicFrameMkLst>
        </pc:graphicFrameChg>
        <pc:graphicFrameChg chg="mod">
          <ac:chgData name="Tarkowska, Maggie" userId="5cfd6c6f-2a30-412d-aaa8-27a5aa21ae7a" providerId="ADAL" clId="{F3A532CA-0198-4443-9D0B-78DB4C9CBB49}" dt="2023-11-23T17:01:41.610" v="73" actId="1076"/>
          <ac:graphicFrameMkLst>
            <pc:docMk/>
            <pc:sldMk cId="220105895" sldId="2801"/>
            <ac:graphicFrameMk id="7" creationId="{86C9863E-6F96-0B41-BAD6-EC966AC02275}"/>
          </ac:graphicFrameMkLst>
        </pc:graphicFrameChg>
      </pc:sldChg>
      <pc:sldChg chg="del">
        <pc:chgData name="Tarkowska, Maggie" userId="5cfd6c6f-2a30-412d-aaa8-27a5aa21ae7a" providerId="ADAL" clId="{F3A532CA-0198-4443-9D0B-78DB4C9CBB49}" dt="2023-11-23T16:20:57.962" v="12" actId="47"/>
        <pc:sldMkLst>
          <pc:docMk/>
          <pc:sldMk cId="760144898" sldId="2801"/>
        </pc:sldMkLst>
      </pc:sldChg>
    </pc:docChg>
  </pc:docChgLst>
  <pc:docChgLst>
    <pc:chgData name="Tarkowska, Maggie" userId="5cfd6c6f-2a30-412d-aaa8-27a5aa21ae7a" providerId="ADAL" clId="{60D67613-8C4A-4514-BBD3-164EF46355FD}"/>
    <pc:docChg chg="undo custSel addSld delSld modSld modSection">
      <pc:chgData name="Tarkowska, Maggie" userId="5cfd6c6f-2a30-412d-aaa8-27a5aa21ae7a" providerId="ADAL" clId="{60D67613-8C4A-4514-BBD3-164EF46355FD}" dt="2023-11-23T16:14:42.975" v="1159" actId="20577"/>
      <pc:docMkLst>
        <pc:docMk/>
      </pc:docMkLst>
      <pc:sldChg chg="modSp mod">
        <pc:chgData name="Tarkowska, Maggie" userId="5cfd6c6f-2a30-412d-aaa8-27a5aa21ae7a" providerId="ADAL" clId="{60D67613-8C4A-4514-BBD3-164EF46355FD}" dt="2023-11-23T11:49:49.293" v="33" actId="20577"/>
        <pc:sldMkLst>
          <pc:docMk/>
          <pc:sldMk cId="3778232609" sldId="1404"/>
        </pc:sldMkLst>
        <pc:spChg chg="mod">
          <ac:chgData name="Tarkowska, Maggie" userId="5cfd6c6f-2a30-412d-aaa8-27a5aa21ae7a" providerId="ADAL" clId="{60D67613-8C4A-4514-BBD3-164EF46355FD}" dt="2023-11-23T11:49:49.293" v="33" actId="20577"/>
          <ac:spMkLst>
            <pc:docMk/>
            <pc:sldMk cId="3778232609" sldId="1404"/>
            <ac:spMk id="2" creationId="{08E2BD2A-662E-524A-94E7-FA393A789339}"/>
          </ac:spMkLst>
        </pc:spChg>
      </pc:sldChg>
      <pc:sldChg chg="modSp del mod">
        <pc:chgData name="Tarkowska, Maggie" userId="5cfd6c6f-2a30-412d-aaa8-27a5aa21ae7a" providerId="ADAL" clId="{60D67613-8C4A-4514-BBD3-164EF46355FD}" dt="2023-11-23T14:29:37.047" v="332" actId="47"/>
        <pc:sldMkLst>
          <pc:docMk/>
          <pc:sldMk cId="937842723" sldId="1500"/>
        </pc:sldMkLst>
        <pc:spChg chg="mod">
          <ac:chgData name="Tarkowska, Maggie" userId="5cfd6c6f-2a30-412d-aaa8-27a5aa21ae7a" providerId="ADAL" clId="{60D67613-8C4A-4514-BBD3-164EF46355FD}" dt="2023-11-23T11:50:43.912" v="62" actId="20577"/>
          <ac:spMkLst>
            <pc:docMk/>
            <pc:sldMk cId="937842723" sldId="1500"/>
            <ac:spMk id="2" creationId="{08E2BD2A-662E-524A-94E7-FA393A789339}"/>
          </ac:spMkLst>
        </pc:spChg>
        <pc:graphicFrameChg chg="mod modGraphic">
          <ac:chgData name="Tarkowska, Maggie" userId="5cfd6c6f-2a30-412d-aaa8-27a5aa21ae7a" providerId="ADAL" clId="{60D67613-8C4A-4514-BBD3-164EF46355FD}" dt="2023-11-23T14:28:46.157" v="327" actId="12"/>
          <ac:graphicFrameMkLst>
            <pc:docMk/>
            <pc:sldMk cId="937842723" sldId="1500"/>
            <ac:graphicFrameMk id="7" creationId="{86C9863E-6F96-0B41-BAD6-EC966AC02275}"/>
          </ac:graphicFrameMkLst>
        </pc:graphicFrameChg>
      </pc:sldChg>
      <pc:sldChg chg="del">
        <pc:chgData name="Tarkowska, Maggie" userId="5cfd6c6f-2a30-412d-aaa8-27a5aa21ae7a" providerId="ADAL" clId="{60D67613-8C4A-4514-BBD3-164EF46355FD}" dt="2023-11-23T11:40:36.376" v="2" actId="47"/>
        <pc:sldMkLst>
          <pc:docMk/>
          <pc:sldMk cId="2529857546" sldId="1501"/>
        </pc:sldMkLst>
      </pc:sldChg>
      <pc:sldChg chg="modSp mod">
        <pc:chgData name="Tarkowska, Maggie" userId="5cfd6c6f-2a30-412d-aaa8-27a5aa21ae7a" providerId="ADAL" clId="{60D67613-8C4A-4514-BBD3-164EF46355FD}" dt="2023-11-23T11:50:18.607" v="54" actId="20577"/>
        <pc:sldMkLst>
          <pc:docMk/>
          <pc:sldMk cId="83827336" sldId="1720"/>
        </pc:sldMkLst>
        <pc:spChg chg="mod">
          <ac:chgData name="Tarkowska, Maggie" userId="5cfd6c6f-2a30-412d-aaa8-27a5aa21ae7a" providerId="ADAL" clId="{60D67613-8C4A-4514-BBD3-164EF46355FD}" dt="2023-11-23T11:50:04.167" v="39" actId="6549"/>
          <ac:spMkLst>
            <pc:docMk/>
            <pc:sldMk cId="83827336" sldId="1720"/>
            <ac:spMk id="3" creationId="{7E1C9382-8110-AA4E-A873-F38BBA82135F}"/>
          </ac:spMkLst>
        </pc:spChg>
        <pc:spChg chg="mod">
          <ac:chgData name="Tarkowska, Maggie" userId="5cfd6c6f-2a30-412d-aaa8-27a5aa21ae7a" providerId="ADAL" clId="{60D67613-8C4A-4514-BBD3-164EF46355FD}" dt="2023-11-23T11:50:18.607" v="54" actId="20577"/>
          <ac:spMkLst>
            <pc:docMk/>
            <pc:sldMk cId="83827336" sldId="1720"/>
            <ac:spMk id="4" creationId="{F607E14C-EFD4-8249-8599-F2C970A1081A}"/>
          </ac:spMkLst>
        </pc:spChg>
      </pc:sldChg>
      <pc:sldChg chg="modSp add del mod">
        <pc:chgData name="Tarkowska, Maggie" userId="5cfd6c6f-2a30-412d-aaa8-27a5aa21ae7a" providerId="ADAL" clId="{60D67613-8C4A-4514-BBD3-164EF46355FD}" dt="2023-11-23T13:58:45.715" v="200" actId="47"/>
        <pc:sldMkLst>
          <pc:docMk/>
          <pc:sldMk cId="2825261151" sldId="1721"/>
        </pc:sldMkLst>
        <pc:spChg chg="mod">
          <ac:chgData name="Tarkowska, Maggie" userId="5cfd6c6f-2a30-412d-aaa8-27a5aa21ae7a" providerId="ADAL" clId="{60D67613-8C4A-4514-BBD3-164EF46355FD}" dt="2023-11-23T13:40:20.858" v="84" actId="6549"/>
          <ac:spMkLst>
            <pc:docMk/>
            <pc:sldMk cId="2825261151" sldId="1721"/>
            <ac:spMk id="2" creationId="{08E2BD2A-662E-524A-94E7-FA393A789339}"/>
          </ac:spMkLst>
        </pc:spChg>
        <pc:graphicFrameChg chg="mod modGraphic">
          <ac:chgData name="Tarkowska, Maggie" userId="5cfd6c6f-2a30-412d-aaa8-27a5aa21ae7a" providerId="ADAL" clId="{60D67613-8C4A-4514-BBD3-164EF46355FD}" dt="2023-11-23T13:47:29.819" v="124" actId="20577"/>
          <ac:graphicFrameMkLst>
            <pc:docMk/>
            <pc:sldMk cId="2825261151" sldId="1721"/>
            <ac:graphicFrameMk id="7" creationId="{86C9863E-6F96-0B41-BAD6-EC966AC02275}"/>
          </ac:graphicFrameMkLst>
        </pc:graphicFrameChg>
      </pc:sldChg>
      <pc:sldChg chg="add del">
        <pc:chgData name="Tarkowska, Maggie" userId="5cfd6c6f-2a30-412d-aaa8-27a5aa21ae7a" providerId="ADAL" clId="{60D67613-8C4A-4514-BBD3-164EF46355FD}" dt="2023-11-23T13:58:47.647" v="201" actId="47"/>
        <pc:sldMkLst>
          <pc:docMk/>
          <pc:sldMk cId="964236824" sldId="1722"/>
        </pc:sldMkLst>
      </pc:sldChg>
      <pc:sldChg chg="delSp modSp add del mod">
        <pc:chgData name="Tarkowska, Maggie" userId="5cfd6c6f-2a30-412d-aaa8-27a5aa21ae7a" providerId="ADAL" clId="{60D67613-8C4A-4514-BBD3-164EF46355FD}" dt="2023-11-23T13:51:42.729" v="130" actId="47"/>
        <pc:sldMkLst>
          <pc:docMk/>
          <pc:sldMk cId="597936420" sldId="1723"/>
        </pc:sldMkLst>
        <pc:graphicFrameChg chg="del modGraphic">
          <ac:chgData name="Tarkowska, Maggie" userId="5cfd6c6f-2a30-412d-aaa8-27a5aa21ae7a" providerId="ADAL" clId="{60D67613-8C4A-4514-BBD3-164EF46355FD}" dt="2023-11-23T13:47:53.338" v="128" actId="478"/>
          <ac:graphicFrameMkLst>
            <pc:docMk/>
            <pc:sldMk cId="597936420" sldId="1723"/>
            <ac:graphicFrameMk id="7" creationId="{86C9863E-6F96-0B41-BAD6-EC966AC02275}"/>
          </ac:graphicFrameMkLst>
        </pc:graphicFrameChg>
      </pc:sldChg>
      <pc:sldChg chg="addSp delSp modSp add mod">
        <pc:chgData name="Tarkowska, Maggie" userId="5cfd6c6f-2a30-412d-aaa8-27a5aa21ae7a" providerId="ADAL" clId="{60D67613-8C4A-4514-BBD3-164EF46355FD}" dt="2023-11-23T16:13:47.072" v="1152" actId="6549"/>
        <pc:sldMkLst>
          <pc:docMk/>
          <pc:sldMk cId="2687587387" sldId="2798"/>
        </pc:sldMkLst>
        <pc:spChg chg="add mod">
          <ac:chgData name="Tarkowska, Maggie" userId="5cfd6c6f-2a30-412d-aaa8-27a5aa21ae7a" providerId="ADAL" clId="{60D67613-8C4A-4514-BBD3-164EF46355FD}" dt="2023-11-23T13:52:11.593" v="134" actId="6549"/>
          <ac:spMkLst>
            <pc:docMk/>
            <pc:sldMk cId="2687587387" sldId="2798"/>
            <ac:spMk id="2" creationId="{99AEC96E-6917-EBA5-3779-D4E16EC59A72}"/>
          </ac:spMkLst>
        </pc:spChg>
        <pc:spChg chg="mod">
          <ac:chgData name="Tarkowska, Maggie" userId="5cfd6c6f-2a30-412d-aaa8-27a5aa21ae7a" providerId="ADAL" clId="{60D67613-8C4A-4514-BBD3-164EF46355FD}" dt="2023-11-23T13:57:21.921" v="185" actId="1076"/>
          <ac:spMkLst>
            <pc:docMk/>
            <pc:sldMk cId="2687587387" sldId="2798"/>
            <ac:spMk id="4" creationId="{02A97466-C58B-D325-B4CF-87DD6473F3BF}"/>
          </ac:spMkLst>
        </pc:spChg>
        <pc:spChg chg="del">
          <ac:chgData name="Tarkowska, Maggie" userId="5cfd6c6f-2a30-412d-aaa8-27a5aa21ae7a" providerId="ADAL" clId="{60D67613-8C4A-4514-BBD3-164EF46355FD}" dt="2023-11-23T13:51:58.919" v="131" actId="478"/>
          <ac:spMkLst>
            <pc:docMk/>
            <pc:sldMk cId="2687587387" sldId="2798"/>
            <ac:spMk id="5" creationId="{DB703F4E-DF25-4B84-F24C-9EEACF5608DF}"/>
          </ac:spMkLst>
        </pc:spChg>
        <pc:spChg chg="mod">
          <ac:chgData name="Tarkowska, Maggie" userId="5cfd6c6f-2a30-412d-aaa8-27a5aa21ae7a" providerId="ADAL" clId="{60D67613-8C4A-4514-BBD3-164EF46355FD}" dt="2023-11-23T15:44:49.583" v="973" actId="1076"/>
          <ac:spMkLst>
            <pc:docMk/>
            <pc:sldMk cId="2687587387" sldId="2798"/>
            <ac:spMk id="6" creationId="{68197143-6631-681C-68AB-717D56618325}"/>
          </ac:spMkLst>
        </pc:spChg>
        <pc:graphicFrameChg chg="mod modGraphic">
          <ac:chgData name="Tarkowska, Maggie" userId="5cfd6c6f-2a30-412d-aaa8-27a5aa21ae7a" providerId="ADAL" clId="{60D67613-8C4A-4514-BBD3-164EF46355FD}" dt="2023-11-23T15:44:41.124" v="972" actId="1076"/>
          <ac:graphicFrameMkLst>
            <pc:docMk/>
            <pc:sldMk cId="2687587387" sldId="2798"/>
            <ac:graphicFrameMk id="3" creationId="{2CBDEC6F-23CA-0946-9400-12A781EE9CAB}"/>
          </ac:graphicFrameMkLst>
        </pc:graphicFrameChg>
        <pc:graphicFrameChg chg="mod modGraphic">
          <ac:chgData name="Tarkowska, Maggie" userId="5cfd6c6f-2a30-412d-aaa8-27a5aa21ae7a" providerId="ADAL" clId="{60D67613-8C4A-4514-BBD3-164EF46355FD}" dt="2023-11-23T16:13:47.072" v="1152" actId="6549"/>
          <ac:graphicFrameMkLst>
            <pc:docMk/>
            <pc:sldMk cId="2687587387" sldId="2798"/>
            <ac:graphicFrameMk id="7" creationId="{86C9863E-6F96-0B41-BAD6-EC966AC02275}"/>
          </ac:graphicFrameMkLst>
        </pc:graphicFrameChg>
      </pc:sldChg>
      <pc:sldChg chg="modSp add mod">
        <pc:chgData name="Tarkowska, Maggie" userId="5cfd6c6f-2a30-412d-aaa8-27a5aa21ae7a" providerId="ADAL" clId="{60D67613-8C4A-4514-BBD3-164EF46355FD}" dt="2023-11-23T16:14:42.975" v="1159" actId="20577"/>
        <pc:sldMkLst>
          <pc:docMk/>
          <pc:sldMk cId="2249996055" sldId="2799"/>
        </pc:sldMkLst>
        <pc:spChg chg="mod">
          <ac:chgData name="Tarkowska, Maggie" userId="5cfd6c6f-2a30-412d-aaa8-27a5aa21ae7a" providerId="ADAL" clId="{60D67613-8C4A-4514-BBD3-164EF46355FD}" dt="2023-11-23T14:01:31.602" v="219" actId="1076"/>
          <ac:spMkLst>
            <pc:docMk/>
            <pc:sldMk cId="2249996055" sldId="2799"/>
            <ac:spMk id="4" creationId="{02A97466-C58B-D325-B4CF-87DD6473F3BF}"/>
          </ac:spMkLst>
        </pc:spChg>
        <pc:spChg chg="mod">
          <ac:chgData name="Tarkowska, Maggie" userId="5cfd6c6f-2a30-412d-aaa8-27a5aa21ae7a" providerId="ADAL" clId="{60D67613-8C4A-4514-BBD3-164EF46355FD}" dt="2023-11-23T14:01:25.231" v="217" actId="1076"/>
          <ac:spMkLst>
            <pc:docMk/>
            <pc:sldMk cId="2249996055" sldId="2799"/>
            <ac:spMk id="6" creationId="{68197143-6631-681C-68AB-717D56618325}"/>
          </ac:spMkLst>
        </pc:spChg>
        <pc:graphicFrameChg chg="mod modGraphic">
          <ac:chgData name="Tarkowska, Maggie" userId="5cfd6c6f-2a30-412d-aaa8-27a5aa21ae7a" providerId="ADAL" clId="{60D67613-8C4A-4514-BBD3-164EF46355FD}" dt="2023-11-23T16:14:08.933" v="1158" actId="20577"/>
          <ac:graphicFrameMkLst>
            <pc:docMk/>
            <pc:sldMk cId="2249996055" sldId="2799"/>
            <ac:graphicFrameMk id="3" creationId="{2CBDEC6F-23CA-0946-9400-12A781EE9CAB}"/>
          </ac:graphicFrameMkLst>
        </pc:graphicFrameChg>
        <pc:graphicFrameChg chg="mod modGraphic">
          <ac:chgData name="Tarkowska, Maggie" userId="5cfd6c6f-2a30-412d-aaa8-27a5aa21ae7a" providerId="ADAL" clId="{60D67613-8C4A-4514-BBD3-164EF46355FD}" dt="2023-11-23T16:14:42.975" v="1159" actId="20577"/>
          <ac:graphicFrameMkLst>
            <pc:docMk/>
            <pc:sldMk cId="2249996055" sldId="2799"/>
            <ac:graphicFrameMk id="7" creationId="{86C9863E-6F96-0B41-BAD6-EC966AC02275}"/>
          </ac:graphicFrameMkLst>
        </pc:graphicFrameChg>
      </pc:sldChg>
      <pc:sldChg chg="delSp modSp add mod">
        <pc:chgData name="Tarkowska, Maggie" userId="5cfd6c6f-2a30-412d-aaa8-27a5aa21ae7a" providerId="ADAL" clId="{60D67613-8C4A-4514-BBD3-164EF46355FD}" dt="2023-11-23T15:46:20.239" v="1005" actId="20577"/>
        <pc:sldMkLst>
          <pc:docMk/>
          <pc:sldMk cId="2910173656" sldId="2800"/>
        </pc:sldMkLst>
        <pc:spChg chg="mod">
          <ac:chgData name="Tarkowska, Maggie" userId="5cfd6c6f-2a30-412d-aaa8-27a5aa21ae7a" providerId="ADAL" clId="{60D67613-8C4A-4514-BBD3-164EF46355FD}" dt="2023-11-23T14:12:39.365" v="234" actId="6549"/>
          <ac:spMkLst>
            <pc:docMk/>
            <pc:sldMk cId="2910173656" sldId="2800"/>
            <ac:spMk id="2" creationId="{99AEC96E-6917-EBA5-3779-D4E16EC59A72}"/>
          </ac:spMkLst>
        </pc:spChg>
        <pc:spChg chg="del">
          <ac:chgData name="Tarkowska, Maggie" userId="5cfd6c6f-2a30-412d-aaa8-27a5aa21ae7a" providerId="ADAL" clId="{60D67613-8C4A-4514-BBD3-164EF46355FD}" dt="2023-11-23T14:12:44.094" v="235" actId="478"/>
          <ac:spMkLst>
            <pc:docMk/>
            <pc:sldMk cId="2910173656" sldId="2800"/>
            <ac:spMk id="4" creationId="{02A97466-C58B-D325-B4CF-87DD6473F3BF}"/>
          </ac:spMkLst>
        </pc:spChg>
        <pc:spChg chg="del">
          <ac:chgData name="Tarkowska, Maggie" userId="5cfd6c6f-2a30-412d-aaa8-27a5aa21ae7a" providerId="ADAL" clId="{60D67613-8C4A-4514-BBD3-164EF46355FD}" dt="2023-11-23T14:12:53.718" v="237" actId="478"/>
          <ac:spMkLst>
            <pc:docMk/>
            <pc:sldMk cId="2910173656" sldId="2800"/>
            <ac:spMk id="6" creationId="{68197143-6631-681C-68AB-717D56618325}"/>
          </ac:spMkLst>
        </pc:spChg>
        <pc:graphicFrameChg chg="del">
          <ac:chgData name="Tarkowska, Maggie" userId="5cfd6c6f-2a30-412d-aaa8-27a5aa21ae7a" providerId="ADAL" clId="{60D67613-8C4A-4514-BBD3-164EF46355FD}" dt="2023-11-23T14:12:56.727" v="238" actId="478"/>
          <ac:graphicFrameMkLst>
            <pc:docMk/>
            <pc:sldMk cId="2910173656" sldId="2800"/>
            <ac:graphicFrameMk id="3" creationId="{2CBDEC6F-23CA-0946-9400-12A781EE9CAB}"/>
          </ac:graphicFrameMkLst>
        </pc:graphicFrameChg>
        <pc:graphicFrameChg chg="mod modGraphic">
          <ac:chgData name="Tarkowska, Maggie" userId="5cfd6c6f-2a30-412d-aaa8-27a5aa21ae7a" providerId="ADAL" clId="{60D67613-8C4A-4514-BBD3-164EF46355FD}" dt="2023-11-23T15:46:20.239" v="1005" actId="20577"/>
          <ac:graphicFrameMkLst>
            <pc:docMk/>
            <pc:sldMk cId="2910173656" sldId="2800"/>
            <ac:graphicFrameMk id="7" creationId="{86C9863E-6F96-0B41-BAD6-EC966AC02275}"/>
          </ac:graphicFrameMkLst>
        </pc:graphicFrameChg>
      </pc:sldChg>
      <pc:sldChg chg="modSp add mod">
        <pc:chgData name="Tarkowska, Maggie" userId="5cfd6c6f-2a30-412d-aaa8-27a5aa21ae7a" providerId="ADAL" clId="{60D67613-8C4A-4514-BBD3-164EF46355FD}" dt="2023-11-23T14:37:44.143" v="396" actId="20577"/>
        <pc:sldMkLst>
          <pc:docMk/>
          <pc:sldMk cId="760144898" sldId="2801"/>
        </pc:sldMkLst>
        <pc:spChg chg="mod">
          <ac:chgData name="Tarkowska, Maggie" userId="5cfd6c6f-2a30-412d-aaa8-27a5aa21ae7a" providerId="ADAL" clId="{60D67613-8C4A-4514-BBD3-164EF46355FD}" dt="2023-11-23T14:29:40.630" v="334" actId="6549"/>
          <ac:spMkLst>
            <pc:docMk/>
            <pc:sldMk cId="760144898" sldId="2801"/>
            <ac:spMk id="2" creationId="{99AEC96E-6917-EBA5-3779-D4E16EC59A72}"/>
          </ac:spMkLst>
        </pc:spChg>
        <pc:graphicFrameChg chg="mod modGraphic">
          <ac:chgData name="Tarkowska, Maggie" userId="5cfd6c6f-2a30-412d-aaa8-27a5aa21ae7a" providerId="ADAL" clId="{60D67613-8C4A-4514-BBD3-164EF46355FD}" dt="2023-11-23T14:37:44.143" v="396" actId="20577"/>
          <ac:graphicFrameMkLst>
            <pc:docMk/>
            <pc:sldMk cId="760144898" sldId="2801"/>
            <ac:graphicFrameMk id="7" creationId="{86C9863E-6F96-0B41-BAD6-EC966AC0227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B173D-BDE1-334A-A54B-AB7416F08869}"/>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520C-8460-0D42-86C9-D0794A4B3E8F}"/>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84B85B03-F712-974C-A1D8-1F9A468F5B60}" type="datetimeFigureOut">
              <a:rPr lang="en-US" smtClean="0"/>
              <a:t>11/23/2023</a:t>
            </a:fld>
            <a:endParaRPr lang="en-US"/>
          </a:p>
        </p:txBody>
      </p:sp>
      <p:sp>
        <p:nvSpPr>
          <p:cNvPr id="4" name="Footer Placeholder 3">
            <a:extLst>
              <a:ext uri="{FF2B5EF4-FFF2-40B4-BE49-F238E27FC236}">
                <a16:creationId xmlns:a16="http://schemas.microsoft.com/office/drawing/2014/main" id="{CE5F3C87-CBF7-CC4C-8F0D-1EB8B0635779}"/>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9DA787-5DE4-CD4A-B75E-AC89ED789CEF}"/>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D074958-CA5E-0C46-B182-67DF590DF54A}" type="slidenum">
              <a:rPr lang="en-US" smtClean="0"/>
              <a:t>‹#›</a:t>
            </a:fld>
            <a:endParaRPr lang="en-US"/>
          </a:p>
        </p:txBody>
      </p:sp>
    </p:spTree>
    <p:extLst>
      <p:ext uri="{BB962C8B-B14F-4D97-AF65-F5344CB8AC3E}">
        <p14:creationId xmlns:p14="http://schemas.microsoft.com/office/powerpoint/2010/main" val="375046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033EF3F-35E2-3B43-BF81-CFC248C52316}" type="datetimeFigureOut">
              <a:rPr lang="en-US" smtClean="0"/>
              <a:t>11/23/2023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CC03F89-1949-E64B-AC42-D3BE5974B6DB}" type="slidenum">
              <a:rPr lang="en-US" smtClean="0"/>
              <a:t>‹#›</a:t>
            </a:fld>
            <a:endParaRPr lang="en-US"/>
          </a:p>
        </p:txBody>
      </p:sp>
    </p:spTree>
    <p:extLst>
      <p:ext uri="{BB962C8B-B14F-4D97-AF65-F5344CB8AC3E}">
        <p14:creationId xmlns:p14="http://schemas.microsoft.com/office/powerpoint/2010/main" val="22272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03F89-1949-E64B-AC42-D3BE5974B6DB}" type="slidenum">
              <a:rPr lang="en-US" smtClean="0"/>
              <a:t>1</a:t>
            </a:fld>
            <a:endParaRPr lang="en-US"/>
          </a:p>
        </p:txBody>
      </p:sp>
    </p:spTree>
    <p:extLst>
      <p:ext uri="{BB962C8B-B14F-4D97-AF65-F5344CB8AC3E}">
        <p14:creationId xmlns:p14="http://schemas.microsoft.com/office/powerpoint/2010/main" val="34651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03F89-1949-E64B-AC42-D3BE5974B6DB}" type="slidenum">
              <a:rPr lang="en-US" smtClean="0"/>
              <a:t>3</a:t>
            </a:fld>
            <a:endParaRPr lang="en-US"/>
          </a:p>
        </p:txBody>
      </p:sp>
    </p:spTree>
    <p:extLst>
      <p:ext uri="{BB962C8B-B14F-4D97-AF65-F5344CB8AC3E}">
        <p14:creationId xmlns:p14="http://schemas.microsoft.com/office/powerpoint/2010/main" val="250634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03F89-1949-E64B-AC42-D3BE5974B6DB}" type="slidenum">
              <a:rPr lang="en-US" smtClean="0"/>
              <a:t>4</a:t>
            </a:fld>
            <a:endParaRPr lang="en-US"/>
          </a:p>
        </p:txBody>
      </p:sp>
    </p:spTree>
    <p:extLst>
      <p:ext uri="{BB962C8B-B14F-4D97-AF65-F5344CB8AC3E}">
        <p14:creationId xmlns:p14="http://schemas.microsoft.com/office/powerpoint/2010/main" val="58454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03F89-1949-E64B-AC42-D3BE5974B6DB}" type="slidenum">
              <a:rPr lang="en-US" smtClean="0"/>
              <a:t>5</a:t>
            </a:fld>
            <a:endParaRPr lang="en-US"/>
          </a:p>
        </p:txBody>
      </p:sp>
    </p:spTree>
    <p:extLst>
      <p:ext uri="{BB962C8B-B14F-4D97-AF65-F5344CB8AC3E}">
        <p14:creationId xmlns:p14="http://schemas.microsoft.com/office/powerpoint/2010/main" val="132384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03F89-1949-E64B-AC42-D3BE5974B6DB}" type="slidenum">
              <a:rPr lang="en-US" smtClean="0"/>
              <a:t>6</a:t>
            </a:fld>
            <a:endParaRPr lang="en-US"/>
          </a:p>
        </p:txBody>
      </p:sp>
    </p:spTree>
    <p:extLst>
      <p:ext uri="{BB962C8B-B14F-4D97-AF65-F5344CB8AC3E}">
        <p14:creationId xmlns:p14="http://schemas.microsoft.com/office/powerpoint/2010/main" val="324913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a:t>Click to add picture</a:t>
            </a:r>
            <a:br>
              <a:rPr lang="en-GB"/>
            </a:br>
            <a:endParaRPr lang="en-GB"/>
          </a:p>
          <a:p>
            <a:endParaRPr lang="en-US"/>
          </a:p>
          <a:p>
            <a:endParaRPr lang="en-US"/>
          </a:p>
          <a:p>
            <a:endParaRPr lang="en-US"/>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a:t>Main headline,</a:t>
            </a:r>
            <a:br>
              <a:rPr lang="en-US"/>
            </a:br>
            <a:r>
              <a:rPr lang="en-US"/>
              <a:t>Arial 44pt bold</a:t>
            </a:r>
          </a:p>
        </p:txBody>
      </p:sp>
    </p:spTree>
    <p:extLst>
      <p:ext uri="{BB962C8B-B14F-4D97-AF65-F5344CB8AC3E}">
        <p14:creationId xmlns:p14="http://schemas.microsoft.com/office/powerpoint/2010/main" val="413156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50827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842130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1076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00000"/>
            <a:ext cx="2610000" cy="5220000"/>
          </a:xfrm>
          <a:solidFill>
            <a:schemeClr val="bg2"/>
          </a:solidFill>
        </p:spPr>
        <p:txBody>
          <a:bodyPr lIns="180000" tIns="180000" rIns="180000" bIns="180000"/>
          <a:lstStyle>
            <a:lvl1pPr marL="11112" indent="0">
              <a:buNone/>
              <a:defRPr/>
            </a:lvl1pPr>
            <a:lvl2pPr>
              <a:buFontTx/>
              <a:buNone/>
              <a:defRPr/>
            </a:lvl2pPr>
          </a:lstStyle>
          <a:p>
            <a:pPr lvl="0"/>
            <a:r>
              <a:rPr lang="en-US" sz="360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pic>
        <p:nvPicPr>
          <p:cNvPr id="15"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pic>
        <p:nvPicPr>
          <p:cNvPr id="17"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pic>
        <p:nvPicPr>
          <p:cNvPr id="18"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Tree>
    <p:extLst>
      <p:ext uri="{BB962C8B-B14F-4D97-AF65-F5344CB8AC3E}">
        <p14:creationId xmlns:p14="http://schemas.microsoft.com/office/powerpoint/2010/main" val="272294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207872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73818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a:t>Click to add table</a:t>
            </a:r>
            <a:endParaRPr lang="en-US"/>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90064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a:t>Click to add table</a:t>
            </a:r>
            <a:endParaRPr lang="en-US"/>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99460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a:t>Useful links &amp; contact details</a:t>
            </a:r>
            <a:endParaRPr lang="en-US"/>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291728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ck UCL header 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2D80B74-2DCE-7F40-8360-D45DB92745C1}"/>
              </a:ext>
            </a:extLst>
          </p:cNvPr>
          <p:cNvPicPr>
            <a:picLocks noChangeAspect="1"/>
          </p:cNvPicPr>
          <p:nvPr userDrawn="1"/>
        </p:nvPicPr>
        <p:blipFill>
          <a:blip r:embed="rId2"/>
          <a:stretch>
            <a:fillRect/>
          </a:stretch>
        </p:blipFill>
        <p:spPr>
          <a:xfrm>
            <a:off x="0" y="1"/>
            <a:ext cx="12192000" cy="1154945"/>
          </a:xfrm>
          <a:prstGeom prst="rect">
            <a:avLst/>
          </a:prstGeom>
        </p:spPr>
      </p:pic>
      <p:sp>
        <p:nvSpPr>
          <p:cNvPr id="6" name="Content Placeholder 2">
            <a:extLst>
              <a:ext uri="{FF2B5EF4-FFF2-40B4-BE49-F238E27FC236}">
                <a16:creationId xmlns:a16="http://schemas.microsoft.com/office/drawing/2014/main" id="{456434ED-0C26-4E4B-9601-685A10E8E9AF}"/>
              </a:ext>
            </a:extLst>
          </p:cNvPr>
          <p:cNvSpPr>
            <a:spLocks noGrp="1"/>
          </p:cNvSpPr>
          <p:nvPr>
            <p:ph idx="1" hasCustomPrompt="1"/>
          </p:nvPr>
        </p:nvSpPr>
        <p:spPr>
          <a:xfrm>
            <a:off x="492527" y="1466753"/>
            <a:ext cx="11328144" cy="3954664"/>
          </a:xfrm>
          <a:prstGeom prst="rect">
            <a:avLst/>
          </a:prstGeom>
        </p:spPr>
        <p:txBody>
          <a:bodyPr/>
          <a:lstStyle>
            <a:lvl1pPr marL="0" indent="0">
              <a:buNone/>
              <a:defRPr sz="4800" b="1"/>
            </a:lvl1pPr>
            <a:lvl2pPr marL="457189" indent="0">
              <a:buNone/>
              <a:defRPr/>
            </a:lvl2pPr>
          </a:lstStyle>
          <a:p>
            <a:pPr lvl="0"/>
            <a:r>
              <a:rPr lang="en-US"/>
              <a:t>Type title here (36pt)</a:t>
            </a:r>
          </a:p>
        </p:txBody>
      </p:sp>
    </p:spTree>
    <p:extLst>
      <p:ext uri="{BB962C8B-B14F-4D97-AF65-F5344CB8AC3E}">
        <p14:creationId xmlns:p14="http://schemas.microsoft.com/office/powerpoint/2010/main" val="26342300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a:t>Click to add picture</a:t>
            </a:r>
            <a:br>
              <a:rPr lang="en-GB"/>
            </a:br>
            <a:endParaRPr lang="en-GB"/>
          </a:p>
          <a:p>
            <a:endParaRPr lang="en-US"/>
          </a:p>
          <a:p>
            <a:endParaRPr lang="en-US"/>
          </a:p>
          <a:p>
            <a:endParaRPr lang="en-US"/>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a:t>Main headline,</a:t>
            </a:r>
            <a:br>
              <a:rPr lang="en-US"/>
            </a:br>
            <a:r>
              <a:rPr lang="en-US"/>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587469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FDE5-8B8A-2E42-885C-E6422E3433C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E0E511-8518-1644-8A62-98E1BA297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273722-7B75-184E-BB22-DA91112C5437}"/>
              </a:ext>
            </a:extLst>
          </p:cNvPr>
          <p:cNvSpPr>
            <a:spLocks noGrp="1"/>
          </p:cNvSpPr>
          <p:nvPr>
            <p:ph type="dt" sz="half" idx="10"/>
          </p:nvPr>
        </p:nvSpPr>
        <p:spPr/>
        <p:txBody>
          <a:bodyPr/>
          <a:lstStyle/>
          <a:p>
            <a:fld id="{FAEFCA30-4CD9-7F4E-998D-AAE29F7AA00D}" type="datetimeFigureOut">
              <a:rPr lang="en-US" smtClean="0"/>
              <a:t>11/23/2023</a:t>
            </a:fld>
            <a:endParaRPr lang="en-US"/>
          </a:p>
        </p:txBody>
      </p:sp>
      <p:sp>
        <p:nvSpPr>
          <p:cNvPr id="5" name="Footer Placeholder 4">
            <a:extLst>
              <a:ext uri="{FF2B5EF4-FFF2-40B4-BE49-F238E27FC236}">
                <a16:creationId xmlns:a16="http://schemas.microsoft.com/office/drawing/2014/main" id="{3E8BE169-F271-F849-9266-F6FDEF6BC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8981F-0BF0-AE45-BA75-38374704538F}"/>
              </a:ext>
            </a:extLst>
          </p:cNvPr>
          <p:cNvSpPr>
            <a:spLocks noGrp="1"/>
          </p:cNvSpPr>
          <p:nvPr>
            <p:ph type="sldNum" sz="quarter" idx="12"/>
          </p:nvPr>
        </p:nvSpPr>
        <p:spPr/>
        <p:txBody>
          <a:bodyPr/>
          <a:lstStyle/>
          <a:p>
            <a:fld id="{A01EF8C4-1C78-1347-A2E6-D86E0E897F30}" type="slidenum">
              <a:rPr lang="en-US" smtClean="0"/>
              <a:t>‹#›</a:t>
            </a:fld>
            <a:endParaRPr lang="en-US"/>
          </a:p>
        </p:txBody>
      </p:sp>
    </p:spTree>
    <p:extLst>
      <p:ext uri="{BB962C8B-B14F-4D97-AF65-F5344CB8AC3E}">
        <p14:creationId xmlns:p14="http://schemas.microsoft.com/office/powerpoint/2010/main" val="30452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Main headline, Arial 44pt bold</a:t>
            </a:r>
            <a:br>
              <a:rPr lang="en-US"/>
            </a:br>
            <a:endParaRPr lang="en-US" altLang="en-US"/>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a:t>Click to add picture</a:t>
            </a:r>
            <a:br>
              <a:rPr lang="en-GB"/>
            </a:br>
            <a:endParaRPr lang="en-GB"/>
          </a:p>
          <a:p>
            <a:endParaRPr lang="en-US"/>
          </a:p>
          <a:p>
            <a:endParaRPr lang="en-US"/>
          </a:p>
          <a:p>
            <a:endParaRPr lang="en-US"/>
          </a:p>
        </p:txBody>
      </p:sp>
    </p:spTree>
    <p:extLst>
      <p:ext uri="{BB962C8B-B14F-4D97-AF65-F5344CB8AC3E}">
        <p14:creationId xmlns:p14="http://schemas.microsoft.com/office/powerpoint/2010/main" val="168330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Main headline, Arial 44pt bold</a:t>
            </a:r>
            <a:br>
              <a:rPr lang="en-US"/>
            </a:br>
            <a:endParaRPr lang="en-US" altLang="en-US"/>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291969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a:t>Click to add picture</a:t>
            </a:r>
            <a:br>
              <a:rPr lang="en-GB"/>
            </a:br>
            <a:endParaRPr lang="en-GB"/>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Main headline, Arial 44pt bold</a:t>
            </a:r>
            <a:br>
              <a:rPr lang="en-US"/>
            </a:br>
            <a:endParaRPr lang="en-US" altLang="en-US"/>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300286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86015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chemeClr val="tx2"/>
          </a:solidFill>
        </p:spPr>
        <p:txBody>
          <a:bodyPr lIns="360000" tIns="180000"/>
          <a:lstStyle>
            <a:lvl1pPr>
              <a:defRPr baseline="0">
                <a:solidFill>
                  <a:schemeClr val="bg1"/>
                </a:solidFill>
              </a:defRPr>
            </a:lvl1pPr>
          </a:lstStyle>
          <a:p>
            <a:r>
              <a:rPr lang="en-US"/>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4117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a:t>Main headline, </a:t>
            </a:r>
            <a:br>
              <a:rPr lang="en-US"/>
            </a:br>
            <a:r>
              <a:rPr lang="en-US"/>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387247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11/23/2023</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81800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Main headline</a:t>
            </a:r>
            <a:r>
              <a:rPr lang="en-GB" altLang="en-US"/>
              <a:t>, Arial 44pt bold</a:t>
            </a:r>
            <a:endParaRPr lang="en-US" altLang="en-US"/>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478F44-CA4B-8F47-8400-2C19AC9A20AB}" type="datetimeFigureOut">
              <a:rPr lang="en-US" smtClean="0"/>
              <a:pPr>
                <a:defRPr/>
              </a:pPr>
              <a:t>11/23/2023</a:t>
            </a:fld>
            <a:endParaRPr lang="en-US"/>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a:t>
            </a:fld>
            <a:endParaRPr lang="en-US"/>
          </a:p>
        </p:txBody>
      </p:sp>
      <p:pic>
        <p:nvPicPr>
          <p:cNvPr id="9" name="UCL Brandi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Tree>
    <p:extLst>
      <p:ext uri="{BB962C8B-B14F-4D97-AF65-F5344CB8AC3E}">
        <p14:creationId xmlns:p14="http://schemas.microsoft.com/office/powerpoint/2010/main" val="32490811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Lst>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D2A-662E-524A-94E7-FA393A789339}"/>
              </a:ext>
            </a:extLst>
          </p:cNvPr>
          <p:cNvSpPr>
            <a:spLocks noGrp="1"/>
          </p:cNvSpPr>
          <p:nvPr>
            <p:ph type="title"/>
          </p:nvPr>
        </p:nvSpPr>
        <p:spPr>
          <a:xfrm>
            <a:off x="360000" y="2474153"/>
            <a:ext cx="10575222" cy="1802011"/>
          </a:xfrm>
        </p:spPr>
        <p:txBody>
          <a:bodyPr/>
          <a:lstStyle/>
          <a:p>
            <a:pPr algn="ctr"/>
            <a:r>
              <a:rPr lang="en-US" dirty="0"/>
              <a:t>DLE Product Team Update</a:t>
            </a:r>
            <a:br>
              <a:rPr lang="en-US" dirty="0"/>
            </a:br>
            <a:br>
              <a:rPr lang="en-US" dirty="0"/>
            </a:br>
            <a:r>
              <a:rPr lang="en-US" sz="2000" dirty="0"/>
              <a:t> October 2023 TI-01</a:t>
            </a:r>
            <a:endParaRPr lang="en-US" dirty="0"/>
          </a:p>
        </p:txBody>
      </p:sp>
    </p:spTree>
    <p:extLst>
      <p:ext uri="{BB962C8B-B14F-4D97-AF65-F5344CB8AC3E}">
        <p14:creationId xmlns:p14="http://schemas.microsoft.com/office/powerpoint/2010/main" val="377823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A student wearing headphones participating in an online meeting&#10;&#10;">
            <a:extLst>
              <a:ext uri="{FF2B5EF4-FFF2-40B4-BE49-F238E27FC236}">
                <a16:creationId xmlns:a16="http://schemas.microsoft.com/office/drawing/2014/main" id="{B3A6B81B-C486-4657-9EC3-92294C13CEAA}"/>
              </a:ext>
            </a:extLst>
          </p:cNvPr>
          <p:cNvPicPr>
            <a:picLocks noChangeAspect="1"/>
          </p:cNvPicPr>
          <p:nvPr/>
        </p:nvPicPr>
        <p:blipFill rotWithShape="1">
          <a:blip r:embed="rId2" cstate="hqprint">
            <a:alphaModFix amt="20000"/>
            <a:extLst>
              <a:ext uri="{28A0092B-C50C-407E-A947-70E740481C1C}">
                <a14:useLocalDpi xmlns:a14="http://schemas.microsoft.com/office/drawing/2010/main"/>
              </a:ext>
            </a:extLst>
          </a:blip>
          <a:srcRect/>
          <a:stretch/>
        </p:blipFill>
        <p:spPr>
          <a:xfrm>
            <a:off x="20" y="1021"/>
            <a:ext cx="12191980" cy="6855958"/>
          </a:xfrm>
          <a:prstGeom prst="rect">
            <a:avLst/>
          </a:prstGeom>
        </p:spPr>
      </p:pic>
      <p:sp>
        <p:nvSpPr>
          <p:cNvPr id="4" name="Title 3">
            <a:extLst>
              <a:ext uri="{FF2B5EF4-FFF2-40B4-BE49-F238E27FC236}">
                <a16:creationId xmlns:a16="http://schemas.microsoft.com/office/drawing/2014/main" id="{F607E14C-EFD4-8249-8599-F2C970A1081A}"/>
              </a:ext>
            </a:extLst>
          </p:cNvPr>
          <p:cNvSpPr>
            <a:spLocks noGrp="1"/>
          </p:cNvSpPr>
          <p:nvPr>
            <p:ph type="title"/>
          </p:nvPr>
        </p:nvSpPr>
        <p:spPr>
          <a:xfrm>
            <a:off x="708332" y="615017"/>
            <a:ext cx="5734174" cy="1325563"/>
          </a:xfrm>
        </p:spPr>
        <p:txBody>
          <a:bodyPr>
            <a:normAutofit/>
          </a:bodyPr>
          <a:lstStyle/>
          <a:p>
            <a:r>
              <a:rPr lang="en-US" dirty="0">
                <a:latin typeface="Arial"/>
                <a:cs typeface="Arial"/>
              </a:rPr>
              <a:t>Digital Learning Environments</a:t>
            </a:r>
          </a:p>
        </p:txBody>
      </p:sp>
      <p:sp>
        <p:nvSpPr>
          <p:cNvPr id="3" name="Content Placeholder 2">
            <a:extLst>
              <a:ext uri="{FF2B5EF4-FFF2-40B4-BE49-F238E27FC236}">
                <a16:creationId xmlns:a16="http://schemas.microsoft.com/office/drawing/2014/main" id="{7E1C9382-8110-AA4E-A873-F38BBA82135F}"/>
              </a:ext>
            </a:extLst>
          </p:cNvPr>
          <p:cNvSpPr>
            <a:spLocks noGrp="1"/>
          </p:cNvSpPr>
          <p:nvPr>
            <p:ph idx="1"/>
          </p:nvPr>
        </p:nvSpPr>
        <p:spPr>
          <a:xfrm>
            <a:off x="805543" y="2109609"/>
            <a:ext cx="4558309" cy="4518991"/>
          </a:xfrm>
        </p:spPr>
        <p:txBody>
          <a:bodyPr lIns="0" tIns="0" rIns="0" bIns="0" anchor="t">
            <a:normAutofit fontScale="92500" lnSpcReduction="20000"/>
          </a:bodyPr>
          <a:lstStyle/>
          <a:p>
            <a:pPr marL="0" indent="0">
              <a:lnSpc>
                <a:spcPct val="110000"/>
              </a:lnSpc>
              <a:buNone/>
            </a:pPr>
            <a:r>
              <a:rPr lang="en-GB" sz="1800" dirty="0">
                <a:latin typeface="Helvetica Neue Light" panose="02000403000000020004" pitchFamily="2" charset="0"/>
                <a:ea typeface="Helvetica Neue Light" panose="02000403000000020004" pitchFamily="2" charset="0"/>
                <a:cs typeface="Arial"/>
              </a:rPr>
              <a:t>Mission: </a:t>
            </a:r>
          </a:p>
          <a:p>
            <a:pPr>
              <a:lnSpc>
                <a:spcPct val="110000"/>
              </a:lnSpc>
            </a:pPr>
            <a:r>
              <a:rPr lang="en-GB" sz="1800" dirty="0">
                <a:latin typeface="Helvetica Neue Light" panose="02000403000000020004" pitchFamily="2" charset="0"/>
                <a:ea typeface="Helvetica Neue Light" panose="02000403000000020004" pitchFamily="2" charset="0"/>
              </a:rPr>
              <a:t>To </a:t>
            </a:r>
            <a:r>
              <a:rPr lang="en-GB" sz="1800" dirty="0">
                <a:latin typeface="Helvetica Neue Light" panose="02000403000000020004" pitchFamily="2" charset="0"/>
                <a:ea typeface="Helvetica Neue Light" panose="02000403000000020004" pitchFamily="2" charset="0"/>
                <a:cs typeface="Arial"/>
              </a:rPr>
              <a:t>improve</a:t>
            </a:r>
            <a:r>
              <a:rPr lang="en-GB" sz="1800" dirty="0">
                <a:latin typeface="Helvetica Neue Light" panose="02000403000000020004" pitchFamily="2" charset="0"/>
                <a:ea typeface="Helvetica Neue Light" panose="02000403000000020004" pitchFamily="2" charset="0"/>
              </a:rPr>
              <a:t> the student experience by </a:t>
            </a:r>
            <a:r>
              <a:rPr lang="en-GB" sz="1800" dirty="0">
                <a:latin typeface="Helvetica Neue Light" panose="02000403000000020004" pitchFamily="2" charset="0"/>
                <a:ea typeface="Helvetica Neue Light" panose="02000403000000020004" pitchFamily="2" charset="0"/>
                <a:cs typeface="Arial"/>
              </a:rPr>
              <a:t>empowering our staff to</a:t>
            </a:r>
            <a:r>
              <a:rPr lang="en-GB" sz="1800" dirty="0">
                <a:latin typeface="Helvetica Neue Light" panose="02000403000000020004" pitchFamily="2" charset="0"/>
                <a:ea typeface="Helvetica Neue Light" panose="02000403000000020004" pitchFamily="2" charset="0"/>
              </a:rPr>
              <a:t> support, deliver and enhance teaching and learning through the use of our DLE platform.</a:t>
            </a:r>
          </a:p>
          <a:p>
            <a:pPr>
              <a:lnSpc>
                <a:spcPct val="110000"/>
              </a:lnSpc>
            </a:pPr>
            <a:endParaRPr lang="en-GB" sz="1800" dirty="0">
              <a:latin typeface="Helvetica Neue Light" panose="02000403000000020004" pitchFamily="2" charset="0"/>
              <a:ea typeface="Helvetica Neue Light" panose="02000403000000020004" pitchFamily="2" charset="0"/>
            </a:endParaRPr>
          </a:p>
          <a:p>
            <a:pPr marL="0" indent="0">
              <a:lnSpc>
                <a:spcPct val="110000"/>
              </a:lnSpc>
              <a:buNone/>
            </a:pPr>
            <a:r>
              <a:rPr lang="en-GB" sz="1800" dirty="0">
                <a:latin typeface="Helvetica Neue Light" panose="02000403000000020004" pitchFamily="2" charset="0"/>
                <a:ea typeface="Helvetica Neue Light" panose="02000403000000020004" pitchFamily="2" charset="0"/>
                <a:cs typeface="Arial"/>
              </a:rPr>
              <a:t>Vision</a:t>
            </a:r>
          </a:p>
          <a:p>
            <a:pPr>
              <a:lnSpc>
                <a:spcPct val="110000"/>
              </a:lnSpc>
            </a:pPr>
            <a:r>
              <a:rPr lang="en-GB" sz="1800" dirty="0">
                <a:latin typeface="Helvetica Neue Light" panose="02000403000000020004" pitchFamily="2" charset="0"/>
                <a:ea typeface="Helvetica Neue Light" panose="02000403000000020004" pitchFamily="2" charset="0"/>
                <a:cs typeface="Arial"/>
              </a:rPr>
              <a:t>To provide a robust and accessible sector-leading DLE platform. </a:t>
            </a:r>
          </a:p>
          <a:p>
            <a:pPr>
              <a:lnSpc>
                <a:spcPct val="110000"/>
              </a:lnSpc>
            </a:pPr>
            <a:r>
              <a:rPr lang="en-GB" sz="1800" dirty="0">
                <a:latin typeface="Helvetica Neue Light" panose="02000403000000020004" pitchFamily="2" charset="0"/>
                <a:ea typeface="Helvetica Neue Light" panose="02000403000000020004" pitchFamily="2" charset="0"/>
                <a:cs typeface="Arial"/>
              </a:rPr>
              <a:t>For our DLE to be recognised by staff and students as integral to providing value to their teaching and learning experience.</a:t>
            </a:r>
          </a:p>
          <a:p>
            <a:pPr>
              <a:lnSpc>
                <a:spcPct val="110000"/>
              </a:lnSpc>
            </a:pPr>
            <a:r>
              <a:rPr lang="en-GB" sz="1800" dirty="0">
                <a:latin typeface="Helvetica Neue Light" panose="02000403000000020004" pitchFamily="2" charset="0"/>
                <a:ea typeface="Helvetica Neue Light" panose="02000403000000020004" pitchFamily="2" charset="0"/>
                <a:cs typeface="Arial"/>
              </a:rPr>
              <a:t>To be known globally for sharing our knowledge, skill and developments with the wider community.</a:t>
            </a:r>
          </a:p>
          <a:p>
            <a:pPr algn="ctr">
              <a:lnSpc>
                <a:spcPct val="110000"/>
              </a:lnSpc>
            </a:pPr>
            <a:endParaRPr lang="en-GB" sz="1800" dirty="0">
              <a:latin typeface="Helvetica Neue Light" panose="02000403000000020004" pitchFamily="2" charset="0"/>
              <a:ea typeface="Helvetica Neue Light" panose="02000403000000020004" pitchFamily="2" charset="0"/>
            </a:endParaRPr>
          </a:p>
          <a:p>
            <a:pPr algn="ctr">
              <a:lnSpc>
                <a:spcPct val="110000"/>
              </a:lnSpc>
            </a:pPr>
            <a:endParaRPr lang="en-GB" sz="1800" dirty="0">
              <a:latin typeface="Helvetica Neue Light" panose="02000403000000020004" pitchFamily="2" charset="0"/>
              <a:ea typeface="Helvetica Neue Light" panose="02000403000000020004" pitchFamily="2" charset="0"/>
            </a:endParaRPr>
          </a:p>
        </p:txBody>
      </p:sp>
      <p:pic>
        <p:nvPicPr>
          <p:cNvPr id="10" name="Picture 10" descr="A picture containing students looking at an open laptop ">
            <a:extLst>
              <a:ext uri="{FF2B5EF4-FFF2-40B4-BE49-F238E27FC236}">
                <a16:creationId xmlns:a16="http://schemas.microsoft.com/office/drawing/2014/main" id="{EC4442F6-E998-4312-85A8-B93C7B4C305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2"/>
          <a:stretch/>
        </p:blipFill>
        <p:spPr>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4" name="Picture 15" descr="Moodle Logo&#10;&#10;">
            <a:extLst>
              <a:ext uri="{FF2B5EF4-FFF2-40B4-BE49-F238E27FC236}">
                <a16:creationId xmlns:a16="http://schemas.microsoft.com/office/drawing/2014/main" id="{7EE71F00-AF67-42B5-A715-150D20EE107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8719" r="11977" b="-1"/>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22" name="Picture 23" descr="A picture containing graphic of UCL's eportfolio tool, MyPortfolio&#10;&#10;">
            <a:extLst>
              <a:ext uri="{FF2B5EF4-FFF2-40B4-BE49-F238E27FC236}">
                <a16:creationId xmlns:a16="http://schemas.microsoft.com/office/drawing/2014/main" id="{00704156-2E03-45A6-B016-56040B47C41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8382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6C9863E-6F96-0B41-BAD6-EC966AC02275}"/>
              </a:ext>
            </a:extLst>
          </p:cNvPr>
          <p:cNvGraphicFramePr>
            <a:graphicFrameLocks/>
          </p:cNvGraphicFramePr>
          <p:nvPr>
            <p:extLst>
              <p:ext uri="{D42A27DB-BD31-4B8C-83A1-F6EECF244321}">
                <p14:modId xmlns:p14="http://schemas.microsoft.com/office/powerpoint/2010/main" val="1406632210"/>
              </p:ext>
            </p:extLst>
          </p:nvPr>
        </p:nvGraphicFramePr>
        <p:xfrm>
          <a:off x="254399" y="2493802"/>
          <a:ext cx="11599852" cy="2184269"/>
        </p:xfrm>
        <a:graphic>
          <a:graphicData uri="http://schemas.openxmlformats.org/drawingml/2006/table">
            <a:tbl>
              <a:tblPr firstRow="1" bandRow="1">
                <a:tableStyleId>{8EC20E35-A176-4012-BC5E-935CFFF8708E}</a:tableStyleId>
              </a:tblPr>
              <a:tblGrid>
                <a:gridCol w="2637959">
                  <a:extLst>
                    <a:ext uri="{9D8B030D-6E8A-4147-A177-3AD203B41FA5}">
                      <a16:colId xmlns:a16="http://schemas.microsoft.com/office/drawing/2014/main" val="1024077543"/>
                    </a:ext>
                  </a:extLst>
                </a:gridCol>
                <a:gridCol w="4698111">
                  <a:extLst>
                    <a:ext uri="{9D8B030D-6E8A-4147-A177-3AD203B41FA5}">
                      <a16:colId xmlns:a16="http://schemas.microsoft.com/office/drawing/2014/main" val="1983679502"/>
                    </a:ext>
                  </a:extLst>
                </a:gridCol>
                <a:gridCol w="4263782">
                  <a:extLst>
                    <a:ext uri="{9D8B030D-6E8A-4147-A177-3AD203B41FA5}">
                      <a16:colId xmlns:a16="http://schemas.microsoft.com/office/drawing/2014/main" val="988109798"/>
                    </a:ext>
                  </a:extLst>
                </a:gridCol>
              </a:tblGrid>
              <a:tr h="449578">
                <a:tc>
                  <a:txBody>
                    <a:bodyPr/>
                    <a:lstStyle/>
                    <a:p>
                      <a:pPr marL="0" algn="ctr" defTabSz="914400" rtl="0" eaLnBrk="1" latinLnBrk="0" hangingPunct="1"/>
                      <a:r>
                        <a:rPr lang="en-US" sz="1800" b="1" kern="1200" dirty="0">
                          <a:solidFill>
                            <a:schemeClr val="tx1"/>
                          </a:solidFill>
                          <a:latin typeface="+mn-lt"/>
                          <a:ea typeface="+mn-ea"/>
                          <a:cs typeface="+mn-cs"/>
                        </a:rPr>
                        <a:t>Objectives/Features</a:t>
                      </a:r>
                    </a:p>
                  </a:txBody>
                  <a:tcPr marL="71855" marR="71855" marT="35927" marB="35927">
                    <a:lnL w="12700">
                      <a:solidFill>
                        <a:schemeClr val="tx1"/>
                      </a:solidFill>
                    </a:lnL>
                    <a:lnT w="12700">
                      <a:solidFill>
                        <a:schemeClr val="tx1"/>
                      </a:solidFill>
                    </a:lnT>
                    <a:solidFill>
                      <a:schemeClr val="bg2"/>
                    </a:solidFill>
                  </a:tcPr>
                </a:tc>
                <a:tc>
                  <a:txBody>
                    <a:bodyPr/>
                    <a:lstStyle/>
                    <a:p>
                      <a:pPr marL="0" lvl="0" algn="ctr" defTabSz="914400" rtl="0" eaLnBrk="1" latinLnBrk="0" hangingPunct="1">
                        <a:buNone/>
                      </a:pPr>
                      <a:r>
                        <a:rPr lang="en-US" sz="1800" dirty="0">
                          <a:solidFill>
                            <a:schemeClr val="tx1"/>
                          </a:solidFill>
                        </a:rPr>
                        <a:t>Outcome</a:t>
                      </a:r>
                      <a:endParaRPr lang="en-US" sz="1800" b="1" kern="1200" dirty="0">
                        <a:solidFill>
                          <a:schemeClr val="tx1"/>
                        </a:solidFill>
                        <a:latin typeface="+mn-lt"/>
                        <a:ea typeface="+mn-ea"/>
                        <a:cs typeface="+mn-cs"/>
                      </a:endParaRPr>
                    </a:p>
                  </a:txBody>
                  <a:tcPr marL="71855" marR="71855" marT="35927" marB="35927">
                    <a:lnT w="12700">
                      <a:solidFill>
                        <a:schemeClr val="tx1"/>
                      </a:solidFill>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Value/benefits</a:t>
                      </a:r>
                    </a:p>
                  </a:txBody>
                  <a:tcPr marL="71855" marR="71855" marT="35927" marB="35927">
                    <a:lnR w="12700">
                      <a:solidFill>
                        <a:schemeClr val="tx1"/>
                      </a:solidFill>
                    </a:lnR>
                    <a:lnT w="12700">
                      <a:solidFill>
                        <a:schemeClr val="tx1"/>
                      </a:solidFill>
                    </a:lnT>
                    <a:solidFill>
                      <a:schemeClr val="bg2"/>
                    </a:solidFill>
                  </a:tcPr>
                </a:tc>
                <a:extLst>
                  <a:ext uri="{0D108BD9-81ED-4DB2-BD59-A6C34878D82A}">
                    <a16:rowId xmlns:a16="http://schemas.microsoft.com/office/drawing/2014/main" val="2978908236"/>
                  </a:ext>
                </a:extLst>
              </a:tr>
              <a:tr h="596037">
                <a:tc>
                  <a:txBody>
                    <a:bodyPr/>
                    <a:lstStyle/>
                    <a:p>
                      <a:pPr marL="0" lvl="0" indent="0" algn="l" defTabSz="914400" rtl="0" eaLnBrk="1" latinLnBrk="0" hangingPunct="1">
                        <a:lnSpc>
                          <a:spcPct val="100000"/>
                        </a:lnSpc>
                        <a:spcBef>
                          <a:spcPts val="0"/>
                        </a:spcBef>
                        <a:spcAft>
                          <a:spcPts val="0"/>
                        </a:spcAft>
                        <a:buClr>
                          <a:srgbClr val="000000"/>
                        </a:buClr>
                        <a:buNone/>
                      </a:pPr>
                      <a:r>
                        <a:rPr lang="en-US" sz="1400" b="1" i="0" u="none" strike="noStrike" kern="1200" noProof="0" dirty="0">
                          <a:solidFill>
                            <a:schemeClr val="tx1"/>
                          </a:solidFill>
                          <a:latin typeface="+mn-lt"/>
                          <a:ea typeface="+mn-ea"/>
                          <a:cs typeface="+mn-cs"/>
                        </a:rPr>
                        <a:t>Moodle Course Format Review </a:t>
                      </a:r>
                      <a:endParaRPr lang="en-US" sz="1400" b="1" i="0" u="none" strike="noStrike" kern="1200" dirty="0">
                        <a:solidFill>
                          <a:schemeClr val="tx1"/>
                        </a:solidFill>
                        <a:latin typeface="+mn-lt"/>
                        <a:ea typeface="+mn-ea"/>
                        <a:cs typeface="+mn-cs"/>
                      </a:endParaRPr>
                    </a:p>
                  </a:txBody>
                  <a:tcPr marL="71855" marR="71855" marT="35927" marB="35927">
                    <a:lnL w="12700">
                      <a:solidFill>
                        <a:schemeClr val="tx1"/>
                      </a:solidFill>
                    </a:lnL>
                  </a:tcPr>
                </a:tc>
                <a:tc>
                  <a:txBody>
                    <a:bodyPr/>
                    <a:lstStyle/>
                    <a:p>
                      <a:pPr marL="0" marR="0" lvl="0" indent="0" algn="l" defTabSz="914400" rtl="0" eaLnBrk="1" latinLnBrk="0" hangingPunct="1">
                        <a:lnSpc>
                          <a:spcPct val="100000"/>
                        </a:lnSpc>
                        <a:spcBef>
                          <a:spcPts val="0"/>
                        </a:spcBef>
                        <a:spcAft>
                          <a:spcPts val="0"/>
                        </a:spcAft>
                        <a:buClr>
                          <a:srgbClr val="000000"/>
                        </a:buClr>
                        <a:buNone/>
                      </a:pPr>
                      <a:r>
                        <a:rPr lang="en-US" sz="1400" b="0" i="0" u="none" strike="noStrike" kern="1200" noProof="0" dirty="0">
                          <a:solidFill>
                            <a:schemeClr val="tx1"/>
                          </a:solidFill>
                          <a:latin typeface="+mn-lt"/>
                          <a:ea typeface="+mn-ea"/>
                          <a:cs typeface="+mn-cs"/>
                        </a:rPr>
                        <a:t>Review the use of course formats in Moodle and make decisions on what formats can be moved to Moodle 4</a:t>
                      </a:r>
                      <a:endParaRPr lang="en-US" sz="1400" b="0" i="0" u="none" strike="noStrike" kern="1200" dirty="0">
                        <a:solidFill>
                          <a:schemeClr val="tx1"/>
                        </a:solidFill>
                        <a:latin typeface="+mn-lt"/>
                        <a:ea typeface="+mn-ea"/>
                        <a:cs typeface="+mn-cs"/>
                      </a:endParaRPr>
                    </a:p>
                  </a:txBody>
                  <a:tcPr marL="71855" marR="71855" marT="35927" marB="35927"/>
                </a:tc>
                <a:tc>
                  <a:txBody>
                    <a:bodyPr/>
                    <a:lstStyle/>
                    <a:p>
                      <a:pPr marL="0" marR="0" lvl="0" indent="0" algn="l" defTabSz="914400" rtl="0" eaLnBrk="1" latinLnBrk="0" hangingPunct="1">
                        <a:lnSpc>
                          <a:spcPct val="100000"/>
                        </a:lnSpc>
                        <a:spcBef>
                          <a:spcPts val="0"/>
                        </a:spcBef>
                        <a:spcAft>
                          <a:spcPts val="0"/>
                        </a:spcAft>
                        <a:buClr>
                          <a:srgbClr val="000000"/>
                        </a:buClr>
                        <a:buNone/>
                      </a:pPr>
                      <a:r>
                        <a:rPr lang="en-US" sz="1400" b="0" i="0" u="none" strike="noStrike" kern="1200" dirty="0">
                          <a:solidFill>
                            <a:schemeClr val="tx1"/>
                          </a:solidFill>
                          <a:latin typeface="+mn-lt"/>
                          <a:ea typeface="+mn-ea"/>
                          <a:cs typeface="+mn-cs"/>
                        </a:rPr>
                        <a:t>R</a:t>
                      </a:r>
                      <a:r>
                        <a:rPr lang="en-GB" sz="1400" b="0" i="0" u="none" strike="noStrike" kern="1200" dirty="0" err="1">
                          <a:solidFill>
                            <a:schemeClr val="tx1"/>
                          </a:solidFill>
                          <a:latin typeface="+mn-lt"/>
                          <a:ea typeface="+mn-ea"/>
                          <a:cs typeface="+mn-cs"/>
                        </a:rPr>
                        <a:t>eduction</a:t>
                      </a:r>
                      <a:r>
                        <a:rPr lang="en-GB" sz="1400" b="0" i="0" u="none" strike="noStrike" kern="1200" dirty="0">
                          <a:solidFill>
                            <a:schemeClr val="tx1"/>
                          </a:solidFill>
                          <a:latin typeface="+mn-lt"/>
                          <a:ea typeface="+mn-ea"/>
                          <a:cs typeface="+mn-cs"/>
                        </a:rPr>
                        <a:t> of the course formats number would lead to lesser cost and maintenance effort.</a:t>
                      </a:r>
                      <a:endParaRPr lang="en-US" sz="1400" b="0" i="0" u="none" strike="noStrike" kern="1200" dirty="0">
                        <a:solidFill>
                          <a:schemeClr val="tx1"/>
                        </a:solidFill>
                        <a:latin typeface="+mn-lt"/>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500574951"/>
                  </a:ext>
                </a:extLst>
              </a:tr>
              <a:tr h="654420">
                <a:tc>
                  <a:txBody>
                    <a:bodyPr/>
                    <a:lstStyle/>
                    <a:p>
                      <a:pPr marL="0" lvl="0" indent="0" algn="l">
                        <a:lnSpc>
                          <a:spcPct val="100000"/>
                        </a:lnSpc>
                        <a:spcBef>
                          <a:spcPts val="0"/>
                        </a:spcBef>
                        <a:spcAft>
                          <a:spcPts val="0"/>
                        </a:spcAft>
                        <a:buNone/>
                      </a:pPr>
                      <a:r>
                        <a:rPr lang="en-US" sz="1400" b="1" i="0" u="none" strike="noStrike" kern="1200" noProof="0" dirty="0">
                          <a:solidFill>
                            <a:schemeClr val="tx1"/>
                          </a:solidFill>
                          <a:latin typeface="+mn-lt"/>
                        </a:rPr>
                        <a:t>Moodle accessibility improvements</a:t>
                      </a:r>
                      <a:endParaRPr lang="en-US" sz="1400" b="1" dirty="0">
                        <a:solidFill>
                          <a:schemeClr val="tx1"/>
                        </a:solidFill>
                        <a:latin typeface="+mn-lt"/>
                      </a:endParaRPr>
                    </a:p>
                  </a:txBody>
                  <a:tcPr marL="71855" marR="71855" marT="35927" marB="35927">
                    <a:lnL w="12700">
                      <a:solidFill>
                        <a:schemeClr val="tx1"/>
                      </a:solidFill>
                    </a:lnL>
                  </a:tcPr>
                </a:tc>
                <a:tc>
                  <a:txBody>
                    <a:bodyPr/>
                    <a:lstStyle/>
                    <a:p>
                      <a:pPr marL="0" marR="0" lvl="0" indent="0" algn="l">
                        <a:lnSpc>
                          <a:spcPct val="100000"/>
                        </a:lnSpc>
                        <a:spcBef>
                          <a:spcPts val="0"/>
                        </a:spcBef>
                        <a:spcAft>
                          <a:spcPts val="600"/>
                        </a:spcAft>
                        <a:buNone/>
                      </a:pPr>
                      <a:r>
                        <a:rPr lang="en-US" sz="1400" b="0" i="0" u="none" strike="noStrike" kern="1200" noProof="0" dirty="0">
                          <a:solidFill>
                            <a:schemeClr val="tx1"/>
                          </a:solidFill>
                          <a:latin typeface="+mn-lt"/>
                        </a:rPr>
                        <a:t>Continue to improve upon the accessibility of the new Moodle theme and include evaluation of Moodle plugins in the accessibility statement. </a:t>
                      </a:r>
                      <a:r>
                        <a:rPr lang="en-GB" sz="1400" b="0" i="0" u="none" strike="noStrike" kern="1200" dirty="0">
                          <a:solidFill>
                            <a:schemeClr val="tx1"/>
                          </a:solidFill>
                          <a:latin typeface="+mn-lt"/>
                          <a:ea typeface="+mn-ea"/>
                          <a:cs typeface="+mn-cs"/>
                        </a:rPr>
                        <a:t>Where accessibility requirements are not met, guidance on alternatives will be provided.</a:t>
                      </a:r>
                      <a:endParaRPr lang="en-US" sz="1400" dirty="0">
                        <a:solidFill>
                          <a:schemeClr val="tx1"/>
                        </a:solidFill>
                        <a:latin typeface="+mn-lt"/>
                      </a:endParaRPr>
                    </a:p>
                  </a:txBody>
                  <a:tcPr marL="71855" marR="71855" marT="35927" marB="35927"/>
                </a:tc>
                <a:tc>
                  <a:txBody>
                    <a:bodyPr/>
                    <a:lstStyle/>
                    <a:p>
                      <a:pPr marL="0" marR="0" lvl="0" indent="0" algn="l">
                        <a:lnSpc>
                          <a:spcPct val="100000"/>
                        </a:lnSpc>
                        <a:spcBef>
                          <a:spcPts val="0"/>
                        </a:spcBef>
                        <a:spcAft>
                          <a:spcPts val="600"/>
                        </a:spcAft>
                        <a:buNone/>
                      </a:pPr>
                      <a:r>
                        <a:rPr lang="en-GB" sz="1400" b="0" i="0" u="none" strike="noStrike" kern="1200" dirty="0">
                          <a:solidFill>
                            <a:schemeClr val="tx1"/>
                          </a:solidFill>
                          <a:latin typeface="+mn-lt"/>
                          <a:ea typeface="+mn-ea"/>
                          <a:cs typeface="+mn-cs"/>
                        </a:rPr>
                        <a:t>Improved compliance with accessibility legislation along with improved the student and staff experience overall. </a:t>
                      </a:r>
                      <a:endParaRPr lang="en-US" sz="1400" b="0" i="0" u="none" strike="noStrike" kern="1200" dirty="0">
                        <a:solidFill>
                          <a:schemeClr val="tx1"/>
                        </a:solidFill>
                        <a:latin typeface="+mn-lt"/>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3161078418"/>
                  </a:ext>
                </a:extLst>
              </a:tr>
            </a:tbl>
          </a:graphicData>
        </a:graphic>
      </p:graphicFrame>
      <p:sp>
        <p:nvSpPr>
          <p:cNvPr id="4" name="TextBox 3">
            <a:extLst>
              <a:ext uri="{FF2B5EF4-FFF2-40B4-BE49-F238E27FC236}">
                <a16:creationId xmlns:a16="http://schemas.microsoft.com/office/drawing/2014/main" id="{02A97466-C58B-D325-B4CF-87DD6473F3BF}"/>
              </a:ext>
            </a:extLst>
          </p:cNvPr>
          <p:cNvSpPr txBox="1"/>
          <p:nvPr/>
        </p:nvSpPr>
        <p:spPr>
          <a:xfrm>
            <a:off x="254399" y="1855528"/>
            <a:ext cx="1967205" cy="369332"/>
          </a:xfrm>
          <a:prstGeom prst="rect">
            <a:avLst/>
          </a:prstGeom>
          <a:noFill/>
        </p:spPr>
        <p:txBody>
          <a:bodyPr wrap="none" rtlCol="0">
            <a:spAutoFit/>
          </a:bodyPr>
          <a:lstStyle/>
          <a:p>
            <a:pPr algn="l"/>
            <a:r>
              <a:rPr lang="en-GB" b="1" dirty="0"/>
              <a:t>User experience</a:t>
            </a:r>
          </a:p>
        </p:txBody>
      </p:sp>
      <p:sp>
        <p:nvSpPr>
          <p:cNvPr id="2" name="Title 1">
            <a:extLst>
              <a:ext uri="{FF2B5EF4-FFF2-40B4-BE49-F238E27FC236}">
                <a16:creationId xmlns:a16="http://schemas.microsoft.com/office/drawing/2014/main" id="{99AEC96E-6917-EBA5-3779-D4E16EC59A72}"/>
              </a:ext>
            </a:extLst>
          </p:cNvPr>
          <p:cNvSpPr>
            <a:spLocks noGrp="1"/>
          </p:cNvSpPr>
          <p:nvPr>
            <p:ph type="title"/>
          </p:nvPr>
        </p:nvSpPr>
        <p:spPr>
          <a:xfrm>
            <a:off x="359998" y="565344"/>
            <a:ext cx="11388655" cy="618835"/>
          </a:xfrm>
          <a:noFill/>
        </p:spPr>
        <p:txBody>
          <a:bodyPr vert="horz" lIns="91440" tIns="45720" rIns="91440" bIns="45720" rtlCol="0" anchor="ctr">
            <a:normAutofit/>
          </a:bodyPr>
          <a:lstStyle/>
          <a:p>
            <a:pPr eaLnBrk="1" hangingPunct="1">
              <a:lnSpc>
                <a:spcPct val="90000"/>
              </a:lnSpc>
            </a:pPr>
            <a:r>
              <a:rPr lang="en-US" sz="2800" kern="1200" dirty="0">
                <a:latin typeface="+mj-lt"/>
                <a:ea typeface="+mj-ea"/>
                <a:cs typeface="+mj-cs"/>
              </a:rPr>
              <a:t>Digital Learning Environments Objectives TI-01</a:t>
            </a:r>
          </a:p>
        </p:txBody>
      </p:sp>
    </p:spTree>
    <p:extLst>
      <p:ext uri="{BB962C8B-B14F-4D97-AF65-F5344CB8AC3E}">
        <p14:creationId xmlns:p14="http://schemas.microsoft.com/office/powerpoint/2010/main" val="138144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CBDEC6F-23CA-0946-9400-12A781EE9CAB}"/>
              </a:ext>
            </a:extLst>
          </p:cNvPr>
          <p:cNvGraphicFramePr>
            <a:graphicFrameLocks/>
          </p:cNvGraphicFramePr>
          <p:nvPr>
            <p:extLst>
              <p:ext uri="{D42A27DB-BD31-4B8C-83A1-F6EECF244321}">
                <p14:modId xmlns:p14="http://schemas.microsoft.com/office/powerpoint/2010/main" val="1192024799"/>
              </p:ext>
            </p:extLst>
          </p:nvPr>
        </p:nvGraphicFramePr>
        <p:xfrm>
          <a:off x="254398" y="2626933"/>
          <a:ext cx="11599853" cy="2486126"/>
        </p:xfrm>
        <a:graphic>
          <a:graphicData uri="http://schemas.openxmlformats.org/drawingml/2006/table">
            <a:tbl>
              <a:tblPr firstRow="1" bandRow="1">
                <a:tableStyleId>{8EC20E35-A176-4012-BC5E-935CFFF8708E}</a:tableStyleId>
              </a:tblPr>
              <a:tblGrid>
                <a:gridCol w="2647808">
                  <a:extLst>
                    <a:ext uri="{9D8B030D-6E8A-4147-A177-3AD203B41FA5}">
                      <a16:colId xmlns:a16="http://schemas.microsoft.com/office/drawing/2014/main" val="1024077543"/>
                    </a:ext>
                  </a:extLst>
                </a:gridCol>
                <a:gridCol w="4698112">
                  <a:extLst>
                    <a:ext uri="{9D8B030D-6E8A-4147-A177-3AD203B41FA5}">
                      <a16:colId xmlns:a16="http://schemas.microsoft.com/office/drawing/2014/main" val="1983679502"/>
                    </a:ext>
                  </a:extLst>
                </a:gridCol>
                <a:gridCol w="4253933">
                  <a:extLst>
                    <a:ext uri="{9D8B030D-6E8A-4147-A177-3AD203B41FA5}">
                      <a16:colId xmlns:a16="http://schemas.microsoft.com/office/drawing/2014/main" val="988109798"/>
                    </a:ext>
                  </a:extLst>
                </a:gridCol>
              </a:tblGrid>
              <a:tr h="0">
                <a:tc>
                  <a:txBody>
                    <a:bodyPr/>
                    <a:lstStyle/>
                    <a:p>
                      <a:pPr marL="0" algn="ctr" defTabSz="914400" rtl="0" eaLnBrk="1" latinLnBrk="0" hangingPunct="1"/>
                      <a:r>
                        <a:rPr lang="en-US" sz="1800" b="1" kern="1200" dirty="0">
                          <a:solidFill>
                            <a:schemeClr val="tx1"/>
                          </a:solidFill>
                          <a:latin typeface="+mn-lt"/>
                          <a:ea typeface="+mn-ea"/>
                          <a:cs typeface="+mn-cs"/>
                        </a:rPr>
                        <a:t>Objectives/Features</a:t>
                      </a:r>
                    </a:p>
                  </a:txBody>
                  <a:tcPr marL="71855" marR="71855" marT="35927" marB="35927">
                    <a:lnL w="12700">
                      <a:solidFill>
                        <a:schemeClr val="tx1"/>
                      </a:solidFill>
                    </a:lnL>
                    <a:lnT w="12700">
                      <a:solidFill>
                        <a:schemeClr val="tx1"/>
                      </a:solidFill>
                    </a:lnT>
                    <a:solidFill>
                      <a:schemeClr val="bg2"/>
                    </a:solidFill>
                  </a:tcPr>
                </a:tc>
                <a:tc>
                  <a:txBody>
                    <a:bodyPr/>
                    <a:lstStyle/>
                    <a:p>
                      <a:pPr marL="0" lvl="0" algn="ctr" defTabSz="914400" rtl="0" eaLnBrk="1" latinLnBrk="0" hangingPunct="1">
                        <a:buNone/>
                      </a:pPr>
                      <a:r>
                        <a:rPr lang="en-US" sz="1800" dirty="0">
                          <a:solidFill>
                            <a:schemeClr val="tx1"/>
                          </a:solidFill>
                        </a:rPr>
                        <a:t>Outcome</a:t>
                      </a:r>
                      <a:endParaRPr lang="en-US" sz="1800" b="1" kern="1200" dirty="0">
                        <a:solidFill>
                          <a:schemeClr val="tx1"/>
                        </a:solidFill>
                        <a:latin typeface="+mn-lt"/>
                        <a:ea typeface="+mn-ea"/>
                        <a:cs typeface="+mn-cs"/>
                      </a:endParaRPr>
                    </a:p>
                  </a:txBody>
                  <a:tcPr marL="71855" marR="71855" marT="35927" marB="35927">
                    <a:lnT w="12700">
                      <a:solidFill>
                        <a:schemeClr val="tx1"/>
                      </a:solidFill>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Value/benefits</a:t>
                      </a:r>
                    </a:p>
                  </a:txBody>
                  <a:tcPr marL="71855" marR="71855" marT="35927" marB="35927">
                    <a:lnR w="12700">
                      <a:solidFill>
                        <a:schemeClr val="tx1"/>
                      </a:solidFill>
                    </a:lnR>
                    <a:lnT w="12700">
                      <a:solidFill>
                        <a:schemeClr val="tx1"/>
                      </a:solidFill>
                    </a:lnT>
                    <a:solidFill>
                      <a:schemeClr val="bg2"/>
                    </a:solidFill>
                  </a:tcPr>
                </a:tc>
                <a:extLst>
                  <a:ext uri="{0D108BD9-81ED-4DB2-BD59-A6C34878D82A}">
                    <a16:rowId xmlns:a16="http://schemas.microsoft.com/office/drawing/2014/main" val="2978908236"/>
                  </a:ext>
                </a:extLst>
              </a:tr>
              <a:tr h="556944">
                <a:tc>
                  <a:txBody>
                    <a:bodyPr/>
                    <a:lstStyle/>
                    <a:p>
                      <a:pPr lvl="0" algn="l">
                        <a:lnSpc>
                          <a:spcPct val="100000"/>
                        </a:lnSpc>
                        <a:spcBef>
                          <a:spcPts val="0"/>
                        </a:spcBef>
                        <a:spcAft>
                          <a:spcPts val="0"/>
                        </a:spcAft>
                        <a:buNone/>
                      </a:pPr>
                      <a:r>
                        <a:rPr lang="en-US" sz="1400" b="1" i="0" u="none" strike="noStrike" kern="1200" noProof="0" dirty="0" err="1">
                          <a:solidFill>
                            <a:schemeClr val="dk1"/>
                          </a:solidFill>
                          <a:latin typeface="+mn-lt"/>
                        </a:rPr>
                        <a:t>MyPortfolio</a:t>
                      </a:r>
                      <a:r>
                        <a:rPr lang="en-US" sz="1400" b="1" i="0" u="none" strike="noStrike" kern="1200" noProof="0" dirty="0">
                          <a:solidFill>
                            <a:schemeClr val="dk1"/>
                          </a:solidFill>
                          <a:latin typeface="+mn-lt"/>
                        </a:rPr>
                        <a:t> Moodle/</a:t>
                      </a:r>
                      <a:r>
                        <a:rPr lang="en-US" sz="1400" b="1" i="0" u="none" strike="noStrike" kern="1200" noProof="0" dirty="0" err="1">
                          <a:solidFill>
                            <a:schemeClr val="dk1"/>
                          </a:solidFill>
                          <a:latin typeface="+mn-lt"/>
                        </a:rPr>
                        <a:t>Mahara</a:t>
                      </a:r>
                      <a:r>
                        <a:rPr lang="en-US" sz="1400" b="1" i="0" u="none" strike="noStrike" kern="1200" noProof="0" dirty="0">
                          <a:solidFill>
                            <a:schemeClr val="dk1"/>
                          </a:solidFill>
                          <a:latin typeface="+mn-lt"/>
                        </a:rPr>
                        <a:t> Integration </a:t>
                      </a:r>
                      <a:endParaRPr lang="en-US" sz="1400" b="1" i="0" u="none" strike="noStrike" kern="1200" noProof="0" dirty="0">
                        <a:solidFill>
                          <a:srgbClr val="000000"/>
                        </a:solidFill>
                        <a:latin typeface="+mn-lt"/>
                      </a:endParaRPr>
                    </a:p>
                  </a:txBody>
                  <a:tcPr marL="71855" marR="71855" marT="35927" marB="35927">
                    <a:lnL w="12700">
                      <a:solidFill>
                        <a:schemeClr val="tx1"/>
                      </a:solidFill>
                    </a:lnL>
                  </a:tcPr>
                </a:tc>
                <a:tc>
                  <a:txBody>
                    <a:bodyPr/>
                    <a:lstStyle/>
                    <a:p>
                      <a:pPr marL="0" lvl="0" indent="0">
                        <a:spcBef>
                          <a:spcPts val="0"/>
                        </a:spcBef>
                        <a:spcAft>
                          <a:spcPts val="600"/>
                        </a:spcAft>
                        <a:buNone/>
                      </a:pPr>
                      <a:r>
                        <a:rPr lang="en-GB" sz="1400" b="0" i="0" u="none" strike="noStrike" kern="1200" noProof="0" dirty="0">
                          <a:solidFill>
                            <a:schemeClr val="dk1"/>
                          </a:solidFill>
                          <a:latin typeface="+mn-lt"/>
                          <a:ea typeface="+mn-ea"/>
                          <a:cs typeface="+mn-cs"/>
                        </a:rPr>
                        <a:t>Integrate </a:t>
                      </a:r>
                      <a:r>
                        <a:rPr lang="en-GB" sz="1400" b="0" i="0" u="none" strike="noStrike" kern="1200" noProof="0" dirty="0" err="1">
                          <a:solidFill>
                            <a:schemeClr val="dk1"/>
                          </a:solidFill>
                          <a:latin typeface="+mn-lt"/>
                          <a:ea typeface="+mn-ea"/>
                          <a:cs typeface="+mn-cs"/>
                        </a:rPr>
                        <a:t>MyPortfolio</a:t>
                      </a:r>
                      <a:r>
                        <a:rPr lang="en-GB" sz="1400" b="0" i="0" u="none" strike="noStrike" kern="1200" noProof="0" dirty="0">
                          <a:solidFill>
                            <a:schemeClr val="dk1"/>
                          </a:solidFill>
                          <a:latin typeface="+mn-lt"/>
                          <a:ea typeface="+mn-ea"/>
                          <a:cs typeface="+mn-cs"/>
                        </a:rPr>
                        <a:t> (</a:t>
                      </a:r>
                      <a:r>
                        <a:rPr lang="en-GB" sz="1400" b="0" i="0" u="none" strike="noStrike" kern="1200" noProof="0" dirty="0" err="1">
                          <a:solidFill>
                            <a:schemeClr val="dk1"/>
                          </a:solidFill>
                          <a:latin typeface="+mn-lt"/>
                          <a:ea typeface="+mn-ea"/>
                          <a:cs typeface="+mn-cs"/>
                        </a:rPr>
                        <a:t>Maraha</a:t>
                      </a:r>
                      <a:r>
                        <a:rPr lang="en-GB" sz="1400" b="0" i="0" u="none" strike="noStrike" kern="1200" noProof="0" dirty="0">
                          <a:solidFill>
                            <a:schemeClr val="dk1"/>
                          </a:solidFill>
                          <a:latin typeface="+mn-lt"/>
                          <a:ea typeface="+mn-ea"/>
                          <a:cs typeface="+mn-cs"/>
                        </a:rPr>
                        <a:t>) with Moodle so that e-</a:t>
                      </a:r>
                      <a:r>
                        <a:rPr lang="en-GB" sz="1400" b="0" i="0" u="none" strike="noStrike" kern="1200" noProof="0" dirty="0" err="1">
                          <a:solidFill>
                            <a:schemeClr val="dk1"/>
                          </a:solidFill>
                          <a:latin typeface="+mn-lt"/>
                          <a:ea typeface="+mn-ea"/>
                          <a:cs typeface="+mn-cs"/>
                        </a:rPr>
                        <a:t>potfolios</a:t>
                      </a:r>
                      <a:r>
                        <a:rPr lang="en-GB" sz="1400" b="0" i="0" u="none" strike="noStrike" kern="1200" noProof="0" dirty="0">
                          <a:solidFill>
                            <a:schemeClr val="dk1"/>
                          </a:solidFill>
                          <a:latin typeface="+mn-lt"/>
                          <a:ea typeface="+mn-ea"/>
                          <a:cs typeface="+mn-cs"/>
                        </a:rPr>
                        <a:t> can be set as a new assessment type within Moodle.</a:t>
                      </a:r>
                      <a:endParaRPr lang="en-US" sz="1400" b="0" i="0" u="none" strike="noStrike" kern="1200" dirty="0">
                        <a:solidFill>
                          <a:schemeClr val="dk1"/>
                        </a:solidFill>
                        <a:latin typeface="+mn-lt"/>
                        <a:ea typeface="+mn-ea"/>
                        <a:cs typeface="+mn-cs"/>
                      </a:endParaRPr>
                    </a:p>
                  </a:txBody>
                  <a:tcPr marL="71855" marR="71855" marT="35927" marB="35927"/>
                </a:tc>
                <a:tc>
                  <a:txBody>
                    <a:bodyPr/>
                    <a:lstStyle/>
                    <a:p>
                      <a:pPr marL="0" lvl="0" indent="0">
                        <a:spcBef>
                          <a:spcPts val="0"/>
                        </a:spcBef>
                        <a:spcAft>
                          <a:spcPts val="600"/>
                        </a:spcAft>
                        <a:buNone/>
                      </a:pPr>
                      <a:r>
                        <a:rPr lang="en-GB" sz="1400" b="0" i="0" u="none" strike="noStrike" kern="1200" dirty="0">
                          <a:solidFill>
                            <a:schemeClr val="dk1"/>
                          </a:solidFill>
                          <a:latin typeface="+mn-lt"/>
                          <a:ea typeface="+mn-ea"/>
                          <a:cs typeface="+mn-cs"/>
                        </a:rPr>
                        <a:t>An integration with Moodle provides simplified workflows for assessment and authentication.</a:t>
                      </a:r>
                      <a:endParaRPr lang="en-US" sz="1400" b="0" i="0" u="none" strike="noStrike" kern="1200" dirty="0">
                        <a:solidFill>
                          <a:schemeClr val="dk1"/>
                        </a:solidFill>
                        <a:latin typeface="+mn-lt"/>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3451330715"/>
                  </a:ext>
                </a:extLst>
              </a:tr>
              <a:tr h="714009">
                <a:tc>
                  <a:txBody>
                    <a:bodyPr/>
                    <a:lstStyle/>
                    <a:p>
                      <a:pPr lvl="0" algn="l">
                        <a:lnSpc>
                          <a:spcPct val="100000"/>
                        </a:lnSpc>
                        <a:spcBef>
                          <a:spcPts val="0"/>
                        </a:spcBef>
                        <a:spcAft>
                          <a:spcPts val="0"/>
                        </a:spcAft>
                        <a:buNone/>
                      </a:pPr>
                      <a:r>
                        <a:rPr lang="en-US" sz="1400" b="1" i="0" u="none" strike="noStrike" kern="1200" noProof="0" dirty="0">
                          <a:solidFill>
                            <a:schemeClr val="dk1"/>
                          </a:solidFill>
                          <a:latin typeface="+mn-lt"/>
                        </a:rPr>
                        <a:t>Cadmus - LTI Configuration  </a:t>
                      </a:r>
                      <a:endParaRPr lang="en-US" sz="1400" b="1" i="0" u="none" strike="noStrike" kern="1200" noProof="0" dirty="0">
                        <a:solidFill>
                          <a:srgbClr val="000000"/>
                        </a:solidFill>
                        <a:latin typeface="+mn-lt"/>
                      </a:endParaRPr>
                    </a:p>
                  </a:txBody>
                  <a:tcPr marL="71855" marR="71855" marT="35927" marB="35927">
                    <a:lnL w="12700">
                      <a:solidFill>
                        <a:schemeClr val="tx1"/>
                      </a:solidFill>
                    </a:lnL>
                  </a:tcPr>
                </a:tc>
                <a:tc>
                  <a:txBody>
                    <a:bodyPr/>
                    <a:lstStyle/>
                    <a:p>
                      <a:pPr marL="0" lvl="0" indent="0" algn="l">
                        <a:lnSpc>
                          <a:spcPct val="100000"/>
                        </a:lnSpc>
                        <a:spcBef>
                          <a:spcPts val="0"/>
                        </a:spcBef>
                        <a:spcAft>
                          <a:spcPts val="0"/>
                        </a:spcAft>
                        <a:buNone/>
                      </a:pPr>
                      <a:r>
                        <a:rPr lang="en-US" sz="1400" b="0" i="0" u="none" strike="noStrike" kern="1200" noProof="0" dirty="0">
                          <a:solidFill>
                            <a:schemeClr val="dk1"/>
                          </a:solidFill>
                          <a:latin typeface="+mn-lt"/>
                          <a:ea typeface="+mn-ea"/>
                          <a:cs typeface="+mn-cs"/>
                        </a:rPr>
                        <a:t>Support for Cadmus assessment PoC. Requires integration with Moodle. Test integration and make available to for functional testing by others outside DLE.</a:t>
                      </a:r>
                    </a:p>
                  </a:txBody>
                  <a:tcPr marL="71855" marR="71855" marT="35927" marB="35927"/>
                </a:tc>
                <a:tc>
                  <a:txBody>
                    <a:bodyPr/>
                    <a:lstStyle/>
                    <a:p>
                      <a:pPr marL="0" lvl="0" indent="0" algn="l">
                        <a:lnSpc>
                          <a:spcPct val="100000"/>
                        </a:lnSpc>
                        <a:spcBef>
                          <a:spcPts val="0"/>
                        </a:spcBef>
                        <a:spcAft>
                          <a:spcPts val="0"/>
                        </a:spcAft>
                        <a:buNone/>
                      </a:pPr>
                      <a:endParaRPr lang="en-US" sz="1400" b="0" i="0" u="none" strike="noStrike" kern="1200" noProof="0" dirty="0">
                        <a:solidFill>
                          <a:schemeClr val="dk1"/>
                        </a:solidFill>
                        <a:latin typeface="+mn-lt"/>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3357242729"/>
                  </a:ext>
                </a:extLst>
              </a:tr>
              <a:tr h="714009">
                <a:tc>
                  <a:txBody>
                    <a:bodyPr/>
                    <a:lstStyle/>
                    <a:p>
                      <a:pPr marL="0" lvl="0" indent="0" algn="l">
                        <a:buNone/>
                      </a:pPr>
                      <a:r>
                        <a:rPr lang="en-US" sz="1400" b="1" i="0" u="none" strike="noStrike" kern="1200" noProof="0" dirty="0">
                          <a:solidFill>
                            <a:schemeClr val="dk1"/>
                          </a:solidFill>
                          <a:latin typeface="+mn-lt"/>
                        </a:rPr>
                        <a:t>Moodle Quiz Gradebook training packages created and delivered </a:t>
                      </a:r>
                      <a:endParaRPr lang="en-US" sz="1400" b="1" dirty="0">
                        <a:latin typeface="+mn-lt"/>
                      </a:endParaRPr>
                    </a:p>
                  </a:txBody>
                  <a:tcPr marL="71855" marR="71855" marT="35927" marB="35927">
                    <a:lnL w="12700">
                      <a:solidFill>
                        <a:schemeClr val="tx1"/>
                      </a:solidFill>
                    </a:lnL>
                  </a:tcPr>
                </a:tc>
                <a:tc>
                  <a:txBody>
                    <a:bodyPr/>
                    <a:lstStyle/>
                    <a:p>
                      <a:pPr marL="0" lvl="0" indent="0" algn="l">
                        <a:lnSpc>
                          <a:spcPct val="100000"/>
                        </a:lnSpc>
                        <a:spcBef>
                          <a:spcPts val="0"/>
                        </a:spcBef>
                        <a:spcAft>
                          <a:spcPts val="600"/>
                        </a:spcAft>
                        <a:buNone/>
                      </a:pPr>
                      <a:r>
                        <a:rPr lang="en-GB" sz="1400" b="0" i="0" u="none" strike="noStrike" kern="1200" noProof="0" dirty="0">
                          <a:solidFill>
                            <a:schemeClr val="dk1"/>
                          </a:solidFill>
                          <a:latin typeface="+mn-lt"/>
                          <a:ea typeface="+mn-ea"/>
                          <a:cs typeface="+mn-cs"/>
                        </a:rPr>
                        <a:t>Produce fully online and face-to-face two training courses ( Moodle Quiz and Gradebook) for tutors and administrators with workshop and online course content.</a:t>
                      </a:r>
                      <a:endParaRPr lang="en-US" sz="1400" b="0" i="0" u="none" strike="noStrike" kern="1200" dirty="0">
                        <a:solidFill>
                          <a:schemeClr val="dk1"/>
                        </a:solidFill>
                        <a:latin typeface="+mn-lt"/>
                        <a:ea typeface="+mn-ea"/>
                        <a:cs typeface="+mn-cs"/>
                      </a:endParaRPr>
                    </a:p>
                  </a:txBody>
                  <a:tcPr marL="71855" marR="71855" marT="35927" marB="35927"/>
                </a:tc>
                <a:tc>
                  <a:txBody>
                    <a:bodyPr/>
                    <a:lstStyle/>
                    <a:p>
                      <a:pPr marL="0" lvl="0" indent="0" algn="l">
                        <a:lnSpc>
                          <a:spcPct val="100000"/>
                        </a:lnSpc>
                        <a:spcBef>
                          <a:spcPts val="0"/>
                        </a:spcBef>
                        <a:spcAft>
                          <a:spcPts val="600"/>
                        </a:spcAft>
                        <a:buNone/>
                      </a:pPr>
                      <a:r>
                        <a:rPr lang="en-US" sz="1400" b="0" i="0" u="none" strike="noStrike" kern="1200" dirty="0">
                          <a:solidFill>
                            <a:schemeClr val="dk1"/>
                          </a:solidFill>
                          <a:latin typeface="+mn-lt"/>
                          <a:ea typeface="+mn-ea"/>
                          <a:cs typeface="+mn-cs"/>
                        </a:rPr>
                        <a:t>Easy knowledge transfer with a training/support tool for Moodle course administrators which frees resources in the DES team.</a:t>
                      </a:r>
                    </a:p>
                  </a:txBody>
                  <a:tcPr marL="71855" marR="71855" marT="35927" marB="35927">
                    <a:lnR w="12700">
                      <a:solidFill>
                        <a:schemeClr val="tx1"/>
                      </a:solidFill>
                    </a:lnR>
                  </a:tcPr>
                </a:tc>
                <a:extLst>
                  <a:ext uri="{0D108BD9-81ED-4DB2-BD59-A6C34878D82A}">
                    <a16:rowId xmlns:a16="http://schemas.microsoft.com/office/drawing/2014/main" val="3618210765"/>
                  </a:ext>
                </a:extLst>
              </a:tr>
            </a:tbl>
          </a:graphicData>
        </a:graphic>
      </p:graphicFrame>
      <p:sp>
        <p:nvSpPr>
          <p:cNvPr id="6" name="TextBox 5">
            <a:extLst>
              <a:ext uri="{FF2B5EF4-FFF2-40B4-BE49-F238E27FC236}">
                <a16:creationId xmlns:a16="http://schemas.microsoft.com/office/drawing/2014/main" id="{68197143-6631-681C-68AB-717D56618325}"/>
              </a:ext>
            </a:extLst>
          </p:cNvPr>
          <p:cNvSpPr txBox="1"/>
          <p:nvPr/>
        </p:nvSpPr>
        <p:spPr>
          <a:xfrm>
            <a:off x="254398" y="1906639"/>
            <a:ext cx="2454518" cy="369332"/>
          </a:xfrm>
          <a:prstGeom prst="rect">
            <a:avLst/>
          </a:prstGeom>
          <a:noFill/>
        </p:spPr>
        <p:txBody>
          <a:bodyPr wrap="none" rtlCol="0">
            <a:spAutoFit/>
          </a:bodyPr>
          <a:lstStyle/>
          <a:p>
            <a:pPr algn="l"/>
            <a:r>
              <a:rPr lang="en-GB" b="1" dirty="0"/>
              <a:t>Plugins and add-ons</a:t>
            </a:r>
          </a:p>
        </p:txBody>
      </p:sp>
      <p:sp>
        <p:nvSpPr>
          <p:cNvPr id="2" name="Title 1">
            <a:extLst>
              <a:ext uri="{FF2B5EF4-FFF2-40B4-BE49-F238E27FC236}">
                <a16:creationId xmlns:a16="http://schemas.microsoft.com/office/drawing/2014/main" id="{99AEC96E-6917-EBA5-3779-D4E16EC59A72}"/>
              </a:ext>
            </a:extLst>
          </p:cNvPr>
          <p:cNvSpPr>
            <a:spLocks noGrp="1"/>
          </p:cNvSpPr>
          <p:nvPr>
            <p:ph type="title"/>
          </p:nvPr>
        </p:nvSpPr>
        <p:spPr>
          <a:xfrm>
            <a:off x="359998" y="565344"/>
            <a:ext cx="11388655" cy="618835"/>
          </a:xfrm>
          <a:noFill/>
        </p:spPr>
        <p:txBody>
          <a:bodyPr vert="horz" lIns="91440" tIns="45720" rIns="91440" bIns="45720" rtlCol="0" anchor="ctr">
            <a:normAutofit/>
          </a:bodyPr>
          <a:lstStyle/>
          <a:p>
            <a:pPr eaLnBrk="1" hangingPunct="1">
              <a:lnSpc>
                <a:spcPct val="90000"/>
              </a:lnSpc>
            </a:pPr>
            <a:r>
              <a:rPr lang="en-US" sz="2800" kern="1200" dirty="0">
                <a:latin typeface="+mj-lt"/>
                <a:ea typeface="+mj-ea"/>
                <a:cs typeface="+mj-cs"/>
              </a:rPr>
              <a:t>Digital Learning Environments Objectives TI-01</a:t>
            </a:r>
          </a:p>
        </p:txBody>
      </p:sp>
    </p:spTree>
    <p:extLst>
      <p:ext uri="{BB962C8B-B14F-4D97-AF65-F5344CB8AC3E}">
        <p14:creationId xmlns:p14="http://schemas.microsoft.com/office/powerpoint/2010/main" val="268758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86C9863E-6F96-0B41-BAD6-EC966AC02275}"/>
              </a:ext>
            </a:extLst>
          </p:cNvPr>
          <p:cNvGraphicFramePr>
            <a:graphicFrameLocks/>
          </p:cNvGraphicFramePr>
          <p:nvPr>
            <p:extLst>
              <p:ext uri="{D42A27DB-BD31-4B8C-83A1-F6EECF244321}">
                <p14:modId xmlns:p14="http://schemas.microsoft.com/office/powerpoint/2010/main" val="3717714685"/>
              </p:ext>
            </p:extLst>
          </p:nvPr>
        </p:nvGraphicFramePr>
        <p:xfrm>
          <a:off x="230196" y="2612810"/>
          <a:ext cx="11599852" cy="2513526"/>
        </p:xfrm>
        <a:graphic>
          <a:graphicData uri="http://schemas.openxmlformats.org/drawingml/2006/table">
            <a:tbl>
              <a:tblPr firstRow="1" bandRow="1">
                <a:tableStyleId>{8EC20E35-A176-4012-BC5E-935CFFF8708E}</a:tableStyleId>
              </a:tblPr>
              <a:tblGrid>
                <a:gridCol w="2637959">
                  <a:extLst>
                    <a:ext uri="{9D8B030D-6E8A-4147-A177-3AD203B41FA5}">
                      <a16:colId xmlns:a16="http://schemas.microsoft.com/office/drawing/2014/main" val="1024077543"/>
                    </a:ext>
                  </a:extLst>
                </a:gridCol>
                <a:gridCol w="4698111">
                  <a:extLst>
                    <a:ext uri="{9D8B030D-6E8A-4147-A177-3AD203B41FA5}">
                      <a16:colId xmlns:a16="http://schemas.microsoft.com/office/drawing/2014/main" val="1983679502"/>
                    </a:ext>
                  </a:extLst>
                </a:gridCol>
                <a:gridCol w="4263782">
                  <a:extLst>
                    <a:ext uri="{9D8B030D-6E8A-4147-A177-3AD203B41FA5}">
                      <a16:colId xmlns:a16="http://schemas.microsoft.com/office/drawing/2014/main" val="988109798"/>
                    </a:ext>
                  </a:extLst>
                </a:gridCol>
              </a:tblGrid>
              <a:tr h="449578">
                <a:tc>
                  <a:txBody>
                    <a:bodyPr/>
                    <a:lstStyle/>
                    <a:p>
                      <a:pPr marL="0" algn="ctr" defTabSz="914400" rtl="0" eaLnBrk="1" latinLnBrk="0" hangingPunct="1"/>
                      <a:r>
                        <a:rPr lang="en-US" sz="1800" b="1" kern="1200" dirty="0">
                          <a:solidFill>
                            <a:schemeClr val="tx1"/>
                          </a:solidFill>
                          <a:latin typeface="+mn-lt"/>
                          <a:ea typeface="+mn-ea"/>
                          <a:cs typeface="+mn-cs"/>
                        </a:rPr>
                        <a:t>Objectives/Features</a:t>
                      </a:r>
                    </a:p>
                  </a:txBody>
                  <a:tcPr marL="71855" marR="71855" marT="35927" marB="35927">
                    <a:lnL w="12700">
                      <a:solidFill>
                        <a:schemeClr val="tx1"/>
                      </a:solidFill>
                    </a:lnL>
                    <a:lnT w="12700">
                      <a:solidFill>
                        <a:schemeClr val="tx1"/>
                      </a:solidFill>
                    </a:lnT>
                    <a:solidFill>
                      <a:schemeClr val="bg2"/>
                    </a:solidFill>
                  </a:tcPr>
                </a:tc>
                <a:tc>
                  <a:txBody>
                    <a:bodyPr/>
                    <a:lstStyle/>
                    <a:p>
                      <a:pPr marL="0" lvl="0" algn="ctr" defTabSz="914400" rtl="0" eaLnBrk="1" latinLnBrk="0" hangingPunct="1">
                        <a:buNone/>
                      </a:pPr>
                      <a:r>
                        <a:rPr lang="en-US" sz="1800" dirty="0">
                          <a:solidFill>
                            <a:schemeClr val="tx1"/>
                          </a:solidFill>
                        </a:rPr>
                        <a:t>Outcome</a:t>
                      </a:r>
                      <a:endParaRPr lang="en-US" sz="1800" b="1" kern="1200" dirty="0">
                        <a:solidFill>
                          <a:schemeClr val="tx1"/>
                        </a:solidFill>
                        <a:latin typeface="+mn-lt"/>
                        <a:ea typeface="+mn-ea"/>
                        <a:cs typeface="+mn-cs"/>
                      </a:endParaRPr>
                    </a:p>
                  </a:txBody>
                  <a:tcPr marL="71855" marR="71855" marT="35927" marB="35927">
                    <a:lnT w="12700">
                      <a:solidFill>
                        <a:schemeClr val="tx1"/>
                      </a:solidFill>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Value/benefits</a:t>
                      </a:r>
                    </a:p>
                  </a:txBody>
                  <a:tcPr marL="71855" marR="71855" marT="35927" marB="35927">
                    <a:lnR w="12700">
                      <a:solidFill>
                        <a:schemeClr val="tx1"/>
                      </a:solidFill>
                    </a:lnR>
                    <a:lnT w="12700">
                      <a:solidFill>
                        <a:schemeClr val="tx1"/>
                      </a:solidFill>
                    </a:lnT>
                    <a:solidFill>
                      <a:schemeClr val="bg2"/>
                    </a:solidFill>
                  </a:tcPr>
                </a:tc>
                <a:extLst>
                  <a:ext uri="{0D108BD9-81ED-4DB2-BD59-A6C34878D82A}">
                    <a16:rowId xmlns:a16="http://schemas.microsoft.com/office/drawing/2014/main" val="2978908236"/>
                  </a:ext>
                </a:extLst>
              </a:tr>
              <a:tr h="596037">
                <a:tc>
                  <a:txBody>
                    <a:bodyPr/>
                    <a:lstStyle/>
                    <a:p>
                      <a:pPr lvl="0" algn="l">
                        <a:lnSpc>
                          <a:spcPct val="100000"/>
                        </a:lnSpc>
                        <a:spcBef>
                          <a:spcPts val="0"/>
                        </a:spcBef>
                        <a:spcAft>
                          <a:spcPts val="0"/>
                        </a:spcAft>
                        <a:buNone/>
                      </a:pPr>
                      <a:r>
                        <a:rPr lang="en-US" sz="1400" b="1" i="0" u="none" strike="noStrike" kern="1200" noProof="0" dirty="0">
                          <a:solidFill>
                            <a:schemeClr val="dk1"/>
                          </a:solidFill>
                        </a:rPr>
                        <a:t>SITS/Moodle integration Mark Transfer PILOT </a:t>
                      </a:r>
                    </a:p>
                  </a:txBody>
                  <a:tcPr marL="71855" marR="71855" marT="35927" marB="35927">
                    <a:lnL w="12700">
                      <a:solidFill>
                        <a:schemeClr val="tx1"/>
                      </a:solidFill>
                    </a:lnL>
                  </a:tcPr>
                </a:tc>
                <a:tc>
                  <a:txBody>
                    <a:bodyPr/>
                    <a:lstStyle/>
                    <a:p>
                      <a:pPr marL="0" marR="0" lvl="0" indent="0" algn="l">
                        <a:lnSpc>
                          <a:spcPct val="100000"/>
                        </a:lnSpc>
                        <a:spcBef>
                          <a:spcPts val="0"/>
                        </a:spcBef>
                        <a:spcAft>
                          <a:spcPts val="600"/>
                        </a:spcAft>
                        <a:buNone/>
                      </a:pPr>
                      <a:r>
                        <a:rPr lang="en-US" sz="1400" b="0" i="0" u="none" strike="noStrike" noProof="0" dirty="0">
                          <a:latin typeface="Arial"/>
                        </a:rPr>
                        <a:t>Gather user feedback on the feature set; </a:t>
                      </a:r>
                      <a:r>
                        <a:rPr lang="en-US" sz="1400" b="0" i="0" u="none" strike="noStrike" noProof="0" dirty="0" err="1">
                          <a:latin typeface="Arial"/>
                        </a:rPr>
                        <a:t>prioritised</a:t>
                      </a:r>
                      <a:r>
                        <a:rPr lang="en-US" sz="1400" b="0" i="0" u="none" strike="noStrike" noProof="0" dirty="0">
                          <a:latin typeface="Arial"/>
                        </a:rPr>
                        <a:t> list of the features/functionality;</a:t>
                      </a:r>
                    </a:p>
                    <a:p>
                      <a:pPr marL="0" marR="0" lvl="0" indent="0" algn="l">
                        <a:lnSpc>
                          <a:spcPct val="100000"/>
                        </a:lnSpc>
                        <a:spcBef>
                          <a:spcPts val="0"/>
                        </a:spcBef>
                        <a:spcAft>
                          <a:spcPts val="600"/>
                        </a:spcAft>
                        <a:buNone/>
                      </a:pPr>
                      <a:r>
                        <a:rPr lang="en-US" sz="1400" b="0" i="0" u="none" strike="noStrike" noProof="0" dirty="0">
                          <a:latin typeface="Arial"/>
                        </a:rPr>
                        <a:t>Make go/no-go decision on MVP release;  implement top priorities ref: assessment wizard (epic) </a:t>
                      </a:r>
                    </a:p>
                  </a:txBody>
                  <a:tcPr marL="71855" marR="71855" marT="35927" marB="35927"/>
                </a:tc>
                <a:tc>
                  <a:txBody>
                    <a:bodyPr/>
                    <a:lstStyle/>
                    <a:p>
                      <a:pPr marL="0" marR="0" lvl="0" indent="0" algn="l">
                        <a:lnSpc>
                          <a:spcPct val="100000"/>
                        </a:lnSpc>
                        <a:spcBef>
                          <a:spcPts val="0"/>
                        </a:spcBef>
                        <a:spcAft>
                          <a:spcPts val="600"/>
                        </a:spcAft>
                        <a:buNone/>
                      </a:pPr>
                      <a:r>
                        <a:rPr lang="en-GB" sz="1400" b="0" i="0" u="none" strike="noStrike" noProof="0" dirty="0">
                          <a:latin typeface="+mn-lt"/>
                        </a:rPr>
                        <a:t>Better, faster and more efficient services to our stakeholder groups will significantly transform operational activities and reduce the burden on course administrators and tutors responsible for the transfer of grades to SITS.</a:t>
                      </a:r>
                      <a:endParaRPr lang="en-US" sz="1400" b="0" i="0" u="none" strike="noStrike" noProof="0" dirty="0">
                        <a:latin typeface="Arial"/>
                      </a:endParaRPr>
                    </a:p>
                  </a:txBody>
                  <a:tcPr marL="71855" marR="71855" marT="35927" marB="35927">
                    <a:lnR w="12700">
                      <a:solidFill>
                        <a:schemeClr val="tx1"/>
                      </a:solidFill>
                    </a:lnR>
                  </a:tcPr>
                </a:tc>
                <a:extLst>
                  <a:ext uri="{0D108BD9-81ED-4DB2-BD59-A6C34878D82A}">
                    <a16:rowId xmlns:a16="http://schemas.microsoft.com/office/drawing/2014/main" val="500574951"/>
                  </a:ext>
                </a:extLst>
              </a:tr>
              <a:tr h="654420">
                <a:tc>
                  <a:txBody>
                    <a:bodyPr/>
                    <a:lstStyle/>
                    <a:p>
                      <a:pPr lvl="0" algn="l">
                        <a:lnSpc>
                          <a:spcPct val="100000"/>
                        </a:lnSpc>
                        <a:spcBef>
                          <a:spcPts val="0"/>
                        </a:spcBef>
                        <a:spcAft>
                          <a:spcPts val="0"/>
                        </a:spcAft>
                        <a:buNone/>
                      </a:pPr>
                      <a:r>
                        <a:rPr lang="en-US" sz="1400" b="1" i="0" u="none" strike="noStrike" kern="1200" noProof="0" dirty="0">
                          <a:solidFill>
                            <a:schemeClr val="dk1"/>
                          </a:solidFill>
                          <a:latin typeface="Arial"/>
                        </a:rPr>
                        <a:t>Course Life Cycle re-work </a:t>
                      </a:r>
                      <a:endParaRPr lang="en-US" sz="1400" b="1" i="0" u="none" strike="noStrike" kern="1200" noProof="0" dirty="0">
                        <a:solidFill>
                          <a:srgbClr val="000000"/>
                        </a:solidFill>
                        <a:latin typeface="Arial"/>
                      </a:endParaRPr>
                    </a:p>
                  </a:txBody>
                  <a:tcPr marL="71855" marR="71855" marT="35927" marB="35927">
                    <a:lnL w="12700">
                      <a:solidFill>
                        <a:schemeClr val="tx1"/>
                      </a:solidFill>
                    </a:lnL>
                  </a:tcPr>
                </a:tc>
                <a:tc>
                  <a:txBody>
                    <a:bodyPr/>
                    <a:lstStyle/>
                    <a:p>
                      <a:pPr marL="0" lvl="0" indent="0">
                        <a:spcBef>
                          <a:spcPts val="0"/>
                        </a:spcBef>
                        <a:spcAft>
                          <a:spcPts val="600"/>
                        </a:spcAft>
                        <a:buNone/>
                      </a:pPr>
                      <a:r>
                        <a:rPr lang="en-GB" sz="1400" b="0" i="0" u="none" strike="noStrike" kern="1200" noProof="0" dirty="0">
                          <a:solidFill>
                            <a:schemeClr val="tx1"/>
                          </a:solidFill>
                          <a:latin typeface="Arial"/>
                        </a:rPr>
                        <a:t>The Course Life Cycle tool introduced in 2022 has a large number of backlog items that need to be reviewed, prioritised and worked through to implement </a:t>
                      </a:r>
                      <a:r>
                        <a:rPr lang="en-GB" sz="1400" b="0" i="0" u="none" strike="noStrike" kern="1200" dirty="0">
                          <a:solidFill>
                            <a:schemeClr val="dk1"/>
                          </a:solidFill>
                          <a:latin typeface="+mn-lt"/>
                          <a:ea typeface="+mn-ea"/>
                          <a:cs typeface="+mn-cs"/>
                        </a:rPr>
                        <a:t>user enhancements, and bug fixes</a:t>
                      </a:r>
                      <a:r>
                        <a:rPr lang="en-GB" sz="1400" b="0" i="0" u="none" strike="noStrike" kern="1200" noProof="0" dirty="0">
                          <a:solidFill>
                            <a:schemeClr val="tx1"/>
                          </a:solidFill>
                          <a:latin typeface="Arial"/>
                        </a:rPr>
                        <a:t>.</a:t>
                      </a:r>
                      <a:endParaRPr lang="en-US" sz="1800" dirty="0"/>
                    </a:p>
                  </a:txBody>
                  <a:tcPr marL="71855" marR="71855" marT="35927" marB="35927"/>
                </a:tc>
                <a:tc>
                  <a:txBody>
                    <a:bodyPr/>
                    <a:lstStyle/>
                    <a:p>
                      <a:pPr marL="0" lvl="0" indent="0">
                        <a:spcBef>
                          <a:spcPts val="0"/>
                        </a:spcBef>
                        <a:spcAft>
                          <a:spcPts val="600"/>
                        </a:spcAft>
                        <a:buNone/>
                      </a:pPr>
                      <a:r>
                        <a:rPr lang="en-GB" sz="1400" b="0" i="0" u="none" strike="noStrike" kern="1200" dirty="0">
                          <a:solidFill>
                            <a:schemeClr val="dk1"/>
                          </a:solidFill>
                          <a:latin typeface="+mn-lt"/>
                          <a:ea typeface="+mn-ea"/>
                          <a:cs typeface="+mn-cs"/>
                        </a:rPr>
                        <a:t>Overall improvements to the tool.</a:t>
                      </a:r>
                      <a:endParaRPr lang="en-US" sz="1400" b="0" i="0" u="none" strike="noStrike" kern="1200" dirty="0">
                        <a:solidFill>
                          <a:schemeClr val="dk1"/>
                        </a:solidFill>
                        <a:latin typeface="+mn-lt"/>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3161078418"/>
                  </a:ext>
                </a:extLst>
              </a:tr>
            </a:tbl>
          </a:graphicData>
        </a:graphic>
      </p:graphicFrame>
      <p:sp>
        <p:nvSpPr>
          <p:cNvPr id="4" name="TextBox 3">
            <a:extLst>
              <a:ext uri="{FF2B5EF4-FFF2-40B4-BE49-F238E27FC236}">
                <a16:creationId xmlns:a16="http://schemas.microsoft.com/office/drawing/2014/main" id="{02A97466-C58B-D325-B4CF-87DD6473F3BF}"/>
              </a:ext>
            </a:extLst>
          </p:cNvPr>
          <p:cNvSpPr txBox="1"/>
          <p:nvPr/>
        </p:nvSpPr>
        <p:spPr>
          <a:xfrm>
            <a:off x="230196" y="1975340"/>
            <a:ext cx="2133918" cy="369332"/>
          </a:xfrm>
          <a:prstGeom prst="rect">
            <a:avLst/>
          </a:prstGeom>
          <a:noFill/>
        </p:spPr>
        <p:txBody>
          <a:bodyPr wrap="none" rtlCol="0">
            <a:spAutoFit/>
          </a:bodyPr>
          <a:lstStyle/>
          <a:p>
            <a:pPr algn="l"/>
            <a:r>
              <a:rPr lang="en-GB" b="1" dirty="0"/>
              <a:t>Data integrations </a:t>
            </a:r>
          </a:p>
        </p:txBody>
      </p:sp>
      <p:sp>
        <p:nvSpPr>
          <p:cNvPr id="2" name="Title 1">
            <a:extLst>
              <a:ext uri="{FF2B5EF4-FFF2-40B4-BE49-F238E27FC236}">
                <a16:creationId xmlns:a16="http://schemas.microsoft.com/office/drawing/2014/main" id="{99AEC96E-6917-EBA5-3779-D4E16EC59A72}"/>
              </a:ext>
            </a:extLst>
          </p:cNvPr>
          <p:cNvSpPr>
            <a:spLocks noGrp="1"/>
          </p:cNvSpPr>
          <p:nvPr>
            <p:ph type="title"/>
          </p:nvPr>
        </p:nvSpPr>
        <p:spPr>
          <a:xfrm>
            <a:off x="359998" y="565344"/>
            <a:ext cx="11388655" cy="618835"/>
          </a:xfrm>
          <a:noFill/>
        </p:spPr>
        <p:txBody>
          <a:bodyPr vert="horz" lIns="91440" tIns="45720" rIns="91440" bIns="45720" rtlCol="0" anchor="ctr">
            <a:normAutofit/>
          </a:bodyPr>
          <a:lstStyle/>
          <a:p>
            <a:pPr eaLnBrk="1" hangingPunct="1">
              <a:lnSpc>
                <a:spcPct val="90000"/>
              </a:lnSpc>
            </a:pPr>
            <a:r>
              <a:rPr lang="en-US" sz="2800" kern="1200" dirty="0">
                <a:latin typeface="+mj-lt"/>
                <a:ea typeface="+mj-ea"/>
                <a:cs typeface="+mj-cs"/>
              </a:rPr>
              <a:t>Digital Learning Environments Objectives TI-01</a:t>
            </a:r>
          </a:p>
        </p:txBody>
      </p:sp>
    </p:spTree>
    <p:extLst>
      <p:ext uri="{BB962C8B-B14F-4D97-AF65-F5344CB8AC3E}">
        <p14:creationId xmlns:p14="http://schemas.microsoft.com/office/powerpoint/2010/main" val="22010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CBDEC6F-23CA-0946-9400-12A781EE9CAB}"/>
              </a:ext>
            </a:extLst>
          </p:cNvPr>
          <p:cNvGraphicFramePr>
            <a:graphicFrameLocks/>
          </p:cNvGraphicFramePr>
          <p:nvPr>
            <p:extLst>
              <p:ext uri="{D42A27DB-BD31-4B8C-83A1-F6EECF244321}">
                <p14:modId xmlns:p14="http://schemas.microsoft.com/office/powerpoint/2010/main" val="84999744"/>
              </p:ext>
            </p:extLst>
          </p:nvPr>
        </p:nvGraphicFramePr>
        <p:xfrm>
          <a:off x="230195" y="2542941"/>
          <a:ext cx="11599853" cy="1772117"/>
        </p:xfrm>
        <a:graphic>
          <a:graphicData uri="http://schemas.openxmlformats.org/drawingml/2006/table">
            <a:tbl>
              <a:tblPr firstRow="1" bandRow="1">
                <a:tableStyleId>{8EC20E35-A176-4012-BC5E-935CFFF8708E}</a:tableStyleId>
              </a:tblPr>
              <a:tblGrid>
                <a:gridCol w="2647808">
                  <a:extLst>
                    <a:ext uri="{9D8B030D-6E8A-4147-A177-3AD203B41FA5}">
                      <a16:colId xmlns:a16="http://schemas.microsoft.com/office/drawing/2014/main" val="1024077543"/>
                    </a:ext>
                  </a:extLst>
                </a:gridCol>
                <a:gridCol w="4698112">
                  <a:extLst>
                    <a:ext uri="{9D8B030D-6E8A-4147-A177-3AD203B41FA5}">
                      <a16:colId xmlns:a16="http://schemas.microsoft.com/office/drawing/2014/main" val="1983679502"/>
                    </a:ext>
                  </a:extLst>
                </a:gridCol>
                <a:gridCol w="4253933">
                  <a:extLst>
                    <a:ext uri="{9D8B030D-6E8A-4147-A177-3AD203B41FA5}">
                      <a16:colId xmlns:a16="http://schemas.microsoft.com/office/drawing/2014/main" val="988109798"/>
                    </a:ext>
                  </a:extLst>
                </a:gridCol>
              </a:tblGrid>
              <a:tr h="0">
                <a:tc>
                  <a:txBody>
                    <a:bodyPr/>
                    <a:lstStyle/>
                    <a:p>
                      <a:pPr marL="0" algn="ctr" defTabSz="914400" rtl="0" eaLnBrk="1" latinLnBrk="0" hangingPunct="1"/>
                      <a:r>
                        <a:rPr lang="en-US" sz="1800" b="1" kern="1200" dirty="0">
                          <a:solidFill>
                            <a:schemeClr val="tx1"/>
                          </a:solidFill>
                          <a:latin typeface="+mn-lt"/>
                          <a:ea typeface="+mn-ea"/>
                          <a:cs typeface="+mn-cs"/>
                        </a:rPr>
                        <a:t>Objectives/Features</a:t>
                      </a:r>
                    </a:p>
                  </a:txBody>
                  <a:tcPr marL="71855" marR="71855" marT="35927" marB="35927">
                    <a:lnL w="12700">
                      <a:solidFill>
                        <a:schemeClr val="tx1"/>
                      </a:solidFill>
                    </a:lnL>
                    <a:lnT w="12700">
                      <a:solidFill>
                        <a:schemeClr val="tx1"/>
                      </a:solidFill>
                    </a:lnT>
                    <a:solidFill>
                      <a:schemeClr val="bg2"/>
                    </a:solidFill>
                  </a:tcPr>
                </a:tc>
                <a:tc>
                  <a:txBody>
                    <a:bodyPr/>
                    <a:lstStyle/>
                    <a:p>
                      <a:pPr marL="0" lvl="0" algn="ctr" defTabSz="914400" rtl="0" eaLnBrk="1" latinLnBrk="0" hangingPunct="1">
                        <a:buNone/>
                      </a:pPr>
                      <a:r>
                        <a:rPr lang="en-US" sz="1800" dirty="0">
                          <a:solidFill>
                            <a:schemeClr val="tx1"/>
                          </a:solidFill>
                        </a:rPr>
                        <a:t>Outcome</a:t>
                      </a:r>
                      <a:endParaRPr lang="en-US" sz="1800" b="1" kern="1200" dirty="0">
                        <a:solidFill>
                          <a:schemeClr val="tx1"/>
                        </a:solidFill>
                        <a:latin typeface="+mn-lt"/>
                        <a:ea typeface="+mn-ea"/>
                        <a:cs typeface="+mn-cs"/>
                      </a:endParaRPr>
                    </a:p>
                  </a:txBody>
                  <a:tcPr marL="71855" marR="71855" marT="35927" marB="35927">
                    <a:lnT w="12700">
                      <a:solidFill>
                        <a:schemeClr val="tx1"/>
                      </a:solidFill>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Value/benefits</a:t>
                      </a:r>
                    </a:p>
                  </a:txBody>
                  <a:tcPr marL="71855" marR="71855" marT="35927" marB="35927">
                    <a:lnR w="12700">
                      <a:solidFill>
                        <a:schemeClr val="tx1"/>
                      </a:solidFill>
                    </a:lnR>
                    <a:lnT w="12700">
                      <a:solidFill>
                        <a:schemeClr val="tx1"/>
                      </a:solidFill>
                    </a:lnT>
                    <a:solidFill>
                      <a:schemeClr val="bg2"/>
                    </a:solidFill>
                  </a:tcPr>
                </a:tc>
                <a:extLst>
                  <a:ext uri="{0D108BD9-81ED-4DB2-BD59-A6C34878D82A}">
                    <a16:rowId xmlns:a16="http://schemas.microsoft.com/office/drawing/2014/main" val="2978908236"/>
                  </a:ext>
                </a:extLst>
              </a:tr>
              <a:tr h="556944">
                <a:tc>
                  <a:txBody>
                    <a:bodyPr/>
                    <a:lstStyle/>
                    <a:p>
                      <a:pPr lvl="0" algn="l">
                        <a:lnSpc>
                          <a:spcPct val="100000"/>
                        </a:lnSpc>
                        <a:spcBef>
                          <a:spcPts val="0"/>
                        </a:spcBef>
                        <a:spcAft>
                          <a:spcPts val="0"/>
                        </a:spcAft>
                        <a:buNone/>
                      </a:pPr>
                      <a:r>
                        <a:rPr lang="en-US" sz="1400" b="1" i="0" u="none" strike="noStrike" kern="1200" noProof="0" dirty="0">
                          <a:solidFill>
                            <a:schemeClr val="dk1"/>
                          </a:solidFill>
                          <a:latin typeface="Arial"/>
                        </a:rPr>
                        <a:t>DLE Operations </a:t>
                      </a:r>
                      <a:endParaRPr lang="en-US" sz="1400" b="1" dirty="0"/>
                    </a:p>
                  </a:txBody>
                  <a:tcPr marL="71855" marR="71855" marT="35927" marB="35927">
                    <a:lnL w="12700">
                      <a:solidFill>
                        <a:schemeClr val="tx1"/>
                      </a:solidFill>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noProof="0" dirty="0">
                          <a:solidFill>
                            <a:schemeClr val="tx1"/>
                          </a:solidFill>
                          <a:latin typeface="Arial"/>
                          <a:ea typeface="+mn-ea"/>
                          <a:cs typeface="+mn-cs"/>
                        </a:rPr>
                        <a:t>Day-to-day operational support and monitoring, fixes</a:t>
                      </a:r>
                      <a:r>
                        <a:rPr lang="en-GB" sz="1400" b="0" i="0" u="none" strike="noStrike" kern="1200" noProof="0" dirty="0">
                          <a:solidFill>
                            <a:schemeClr val="tx1"/>
                          </a:solidFill>
                          <a:latin typeface="+mn-lt"/>
                          <a:ea typeface="+mn-ea"/>
                          <a:cs typeface="+mn-cs"/>
                        </a:rPr>
                        <a:t>, testing and deployments. </a:t>
                      </a:r>
                      <a:r>
                        <a:rPr lang="en-GB" sz="1400" b="0" i="0" u="none" strike="noStrike" dirty="0">
                          <a:solidFill>
                            <a:srgbClr val="000000"/>
                          </a:solidFill>
                          <a:effectLst/>
                          <a:latin typeface="+mn-lt"/>
                        </a:rPr>
                        <a:t>RemedyForce support, BAU reporting, and infrastructure maintenance.</a:t>
                      </a:r>
                    </a:p>
                  </a:txBody>
                  <a:tcPr marL="71855" marR="71855" marT="35927" marB="35927"/>
                </a:tc>
                <a:tc>
                  <a:txBody>
                    <a:bodyPr/>
                    <a:lstStyle/>
                    <a:p>
                      <a:pPr lvl="0" algn="l">
                        <a:lnSpc>
                          <a:spcPct val="100000"/>
                        </a:lnSpc>
                        <a:spcBef>
                          <a:spcPts val="0"/>
                        </a:spcBef>
                        <a:spcAft>
                          <a:spcPts val="0"/>
                        </a:spcAft>
                        <a:buNone/>
                      </a:pPr>
                      <a:r>
                        <a:rPr lang="en-GB" sz="1400" b="0" i="0" u="none" strike="noStrike" kern="1200" noProof="0" dirty="0">
                          <a:solidFill>
                            <a:schemeClr val="tx1"/>
                          </a:solidFill>
                          <a:latin typeface="+mn-lt"/>
                          <a:ea typeface="+mn-ea"/>
                          <a:cs typeface="+mn-cs"/>
                        </a:rPr>
                        <a:t>Maintenance of a complex system to ensure value for stakeholders.</a:t>
                      </a:r>
                      <a:endParaRPr lang="en-US" sz="1400" b="0" i="0" u="none" strike="noStrike" kern="1200" dirty="0">
                        <a:solidFill>
                          <a:schemeClr val="tx1"/>
                        </a:solidFill>
                        <a:latin typeface="Arial"/>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3451330715"/>
                  </a:ext>
                </a:extLst>
              </a:tr>
              <a:tr h="714009">
                <a:tc>
                  <a:txBody>
                    <a:bodyPr/>
                    <a:lstStyle/>
                    <a:p>
                      <a:pPr marL="0" lvl="0" indent="0" algn="l">
                        <a:lnSpc>
                          <a:spcPct val="100000"/>
                        </a:lnSpc>
                        <a:spcBef>
                          <a:spcPts val="0"/>
                        </a:spcBef>
                        <a:spcAft>
                          <a:spcPts val="0"/>
                        </a:spcAft>
                        <a:buNone/>
                      </a:pPr>
                      <a:r>
                        <a:rPr lang="en-US" sz="1400" b="1" i="0" u="none" strike="noStrike" kern="1200" noProof="0" dirty="0">
                          <a:solidFill>
                            <a:schemeClr val="dk1"/>
                          </a:solidFill>
                        </a:rPr>
                        <a:t>Moodle upgrade 4.3 </a:t>
                      </a:r>
                      <a:endParaRPr lang="en-US" sz="1400" b="1" dirty="0"/>
                    </a:p>
                  </a:txBody>
                  <a:tcPr marL="71855" marR="71855" marT="35927" marB="35927">
                    <a:lnL w="12700">
                      <a:solidFill>
                        <a:schemeClr val="tx1"/>
                      </a:solidFill>
                    </a:lnL>
                  </a:tcPr>
                </a:tc>
                <a:tc>
                  <a:txBody>
                    <a:bodyPr/>
                    <a:lstStyle/>
                    <a:p>
                      <a:pPr lvl="0" algn="l">
                        <a:lnSpc>
                          <a:spcPct val="100000"/>
                        </a:lnSpc>
                        <a:spcBef>
                          <a:spcPts val="0"/>
                        </a:spcBef>
                        <a:spcAft>
                          <a:spcPts val="0"/>
                        </a:spcAft>
                        <a:buNone/>
                      </a:pPr>
                      <a:r>
                        <a:rPr lang="en-GB" sz="1400" b="0" i="0" u="none" strike="noStrike" kern="1200" noProof="0" dirty="0">
                          <a:solidFill>
                            <a:schemeClr val="tx1"/>
                          </a:solidFill>
                          <a:latin typeface="Arial"/>
                          <a:ea typeface="+mn-ea"/>
                          <a:cs typeface="+mn-cs"/>
                        </a:rPr>
                        <a:t>Codebase fixes and testing done. Upskill team members on upgrade/deployment.</a:t>
                      </a:r>
                      <a:endParaRPr lang="en-US" sz="1400" b="0" i="0" u="none" strike="noStrike" kern="1200" dirty="0">
                        <a:solidFill>
                          <a:schemeClr val="tx1"/>
                        </a:solidFill>
                        <a:latin typeface="Arial"/>
                        <a:ea typeface="+mn-ea"/>
                        <a:cs typeface="+mn-cs"/>
                      </a:endParaRPr>
                    </a:p>
                  </a:txBody>
                  <a:tcPr marL="71855" marR="71855" marT="35927" marB="35927"/>
                </a:tc>
                <a:tc>
                  <a:txBody>
                    <a:bodyPr/>
                    <a:lstStyle/>
                    <a:p>
                      <a:pPr lvl="0" algn="l">
                        <a:lnSpc>
                          <a:spcPct val="100000"/>
                        </a:lnSpc>
                        <a:spcBef>
                          <a:spcPts val="0"/>
                        </a:spcBef>
                        <a:spcAft>
                          <a:spcPts val="0"/>
                        </a:spcAft>
                        <a:buNone/>
                      </a:pPr>
                      <a:r>
                        <a:rPr lang="en-GB" sz="1400" b="0" i="0" u="none" strike="noStrike" kern="1200" noProof="0" dirty="0">
                          <a:solidFill>
                            <a:schemeClr val="tx1"/>
                          </a:solidFill>
                          <a:latin typeface="+mn-lt"/>
                          <a:ea typeface="+mn-ea"/>
                          <a:cs typeface="+mn-cs"/>
                        </a:rPr>
                        <a:t>The latest features and fixes are in place. i.e., large-scale performance enhancements and additions to the quiz feature.</a:t>
                      </a:r>
                      <a:endParaRPr lang="en-US" sz="1400" b="0" i="0" u="none" strike="noStrike" kern="1200" dirty="0">
                        <a:solidFill>
                          <a:schemeClr val="tx1"/>
                        </a:solidFill>
                        <a:latin typeface="Arial"/>
                        <a:ea typeface="+mn-ea"/>
                        <a:cs typeface="+mn-cs"/>
                      </a:endParaRPr>
                    </a:p>
                  </a:txBody>
                  <a:tcPr marL="71855" marR="71855" marT="35927" marB="35927">
                    <a:lnR w="12700">
                      <a:solidFill>
                        <a:schemeClr val="tx1"/>
                      </a:solidFill>
                    </a:lnR>
                  </a:tcPr>
                </a:tc>
                <a:extLst>
                  <a:ext uri="{0D108BD9-81ED-4DB2-BD59-A6C34878D82A}">
                    <a16:rowId xmlns:a16="http://schemas.microsoft.com/office/drawing/2014/main" val="3357242729"/>
                  </a:ext>
                </a:extLst>
              </a:tr>
            </a:tbl>
          </a:graphicData>
        </a:graphic>
      </p:graphicFrame>
      <p:sp>
        <p:nvSpPr>
          <p:cNvPr id="6" name="TextBox 5">
            <a:extLst>
              <a:ext uri="{FF2B5EF4-FFF2-40B4-BE49-F238E27FC236}">
                <a16:creationId xmlns:a16="http://schemas.microsoft.com/office/drawing/2014/main" id="{68197143-6631-681C-68AB-717D56618325}"/>
              </a:ext>
            </a:extLst>
          </p:cNvPr>
          <p:cNvSpPr txBox="1"/>
          <p:nvPr/>
        </p:nvSpPr>
        <p:spPr>
          <a:xfrm>
            <a:off x="230195" y="1969588"/>
            <a:ext cx="1402948" cy="369332"/>
          </a:xfrm>
          <a:prstGeom prst="rect">
            <a:avLst/>
          </a:prstGeom>
          <a:noFill/>
        </p:spPr>
        <p:txBody>
          <a:bodyPr wrap="none" rtlCol="0">
            <a:spAutoFit/>
          </a:bodyPr>
          <a:lstStyle/>
          <a:p>
            <a:pPr algn="l"/>
            <a:r>
              <a:rPr lang="en-GB" b="1" dirty="0"/>
              <a:t>Operations</a:t>
            </a:r>
          </a:p>
        </p:txBody>
      </p:sp>
      <p:sp>
        <p:nvSpPr>
          <p:cNvPr id="2" name="Title 1">
            <a:extLst>
              <a:ext uri="{FF2B5EF4-FFF2-40B4-BE49-F238E27FC236}">
                <a16:creationId xmlns:a16="http://schemas.microsoft.com/office/drawing/2014/main" id="{99AEC96E-6917-EBA5-3779-D4E16EC59A72}"/>
              </a:ext>
            </a:extLst>
          </p:cNvPr>
          <p:cNvSpPr>
            <a:spLocks noGrp="1"/>
          </p:cNvSpPr>
          <p:nvPr>
            <p:ph type="title"/>
          </p:nvPr>
        </p:nvSpPr>
        <p:spPr>
          <a:xfrm>
            <a:off x="359998" y="565344"/>
            <a:ext cx="11388655" cy="618835"/>
          </a:xfrm>
          <a:noFill/>
        </p:spPr>
        <p:txBody>
          <a:bodyPr vert="horz" lIns="91440" tIns="45720" rIns="91440" bIns="45720" rtlCol="0" anchor="ctr">
            <a:normAutofit/>
          </a:bodyPr>
          <a:lstStyle/>
          <a:p>
            <a:pPr eaLnBrk="1" hangingPunct="1">
              <a:lnSpc>
                <a:spcPct val="90000"/>
              </a:lnSpc>
            </a:pPr>
            <a:r>
              <a:rPr lang="en-US" sz="2800" kern="1200" dirty="0">
                <a:latin typeface="+mj-lt"/>
                <a:ea typeface="+mj-ea"/>
                <a:cs typeface="+mj-cs"/>
              </a:rPr>
              <a:t>Digital Learning Environments Objectives TI-01</a:t>
            </a:r>
          </a:p>
        </p:txBody>
      </p:sp>
    </p:spTree>
    <p:extLst>
      <p:ext uri="{BB962C8B-B14F-4D97-AF65-F5344CB8AC3E}">
        <p14:creationId xmlns:p14="http://schemas.microsoft.com/office/powerpoint/2010/main" val="2249996055"/>
      </p:ext>
    </p:extLst>
  </p:cSld>
  <p:clrMapOvr>
    <a:masterClrMapping/>
  </p:clrMapOvr>
</p:sld>
</file>

<file path=ppt/theme/theme1.xml><?xml version="1.0" encoding="utf-8"?>
<a:theme xmlns:a="http://schemas.openxmlformats.org/drawingml/2006/main" name="UCL Bright Green Slide Theme">
  <a:themeElements>
    <a:clrScheme name="UCL Bright Green Theme">
      <a:dk1>
        <a:srgbClr val="000000"/>
      </a:dk1>
      <a:lt1>
        <a:srgbClr val="FFFFFF"/>
      </a:lt1>
      <a:dk2>
        <a:srgbClr val="B5BD00"/>
      </a:dk2>
      <a:lt2>
        <a:srgbClr val="F0F2CC"/>
      </a:lt2>
      <a:accent1>
        <a:srgbClr val="003D4C"/>
      </a:accent1>
      <a:accent2>
        <a:srgbClr val="0097A9"/>
      </a:accent2>
      <a:accent3>
        <a:srgbClr val="E03C31"/>
      </a:accent3>
      <a:accent4>
        <a:srgbClr val="EA7600"/>
      </a:accent4>
      <a:accent5>
        <a:srgbClr val="500778"/>
      </a:accent5>
      <a:accent6>
        <a:srgbClr val="AC145A"/>
      </a:accent6>
      <a:hlink>
        <a:srgbClr val="0097A9"/>
      </a:hlink>
      <a:folHlink>
        <a:srgbClr val="0097A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UCL Bright Green Slide Theme" id="{219491D5-0212-42D2-BCC6-D9E4FA283B5B}" vid="{2EA11B7B-D7AE-42F4-84E9-10932BE521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27eb5d-b026-4636-9519-488f39779c63">
      <UserInfo>
        <DisplayName>Thompson, Paul</DisplayName>
        <AccountId>10</AccountId>
        <AccountType/>
      </UserInfo>
      <UserInfo>
        <DisplayName>Parikh, Ketan</DisplayName>
        <AccountId>24</AccountId>
        <AccountType/>
      </UserInfo>
      <UserInfo>
        <DisplayName>Moles, Joanne</DisplayName>
        <AccountId>27</AccountId>
        <AccountType/>
      </UserInfo>
      <UserInfo>
        <DisplayName>Churchill, Andrew</DisplayName>
        <AccountId>3</AccountId>
        <AccountType/>
      </UserInfo>
      <UserInfo>
        <DisplayName>Rowett, Steve</DisplayName>
        <AccountId>16</AccountId>
        <AccountType/>
      </UserInfo>
      <UserInfo>
        <DisplayName>Norton, Jason</DisplayName>
        <AccountId>12</AccountId>
        <AccountType/>
      </UserInfo>
      <UserInfo>
        <DisplayName>Winter, Victoria</DisplayName>
        <AccountId>15</AccountId>
        <AccountType/>
      </UserInfo>
      <UserInfo>
        <DisplayName>Slade, Tony</DisplayName>
        <AccountId>23</AccountId>
        <AccountType/>
      </UserInfo>
      <UserInfo>
        <DisplayName>Burgess, Fraser</DisplayName>
        <AccountId>14</AccountId>
        <AccountType/>
      </UserInfo>
      <UserInfo>
        <DisplayName>Stroud, Joanna</DisplayName>
        <AccountId>13</AccountId>
        <AccountType/>
      </UserInfo>
      <UserInfo>
        <DisplayName>Okogwu, Deborah</DisplayName>
        <AccountId>32</AccountId>
        <AccountType/>
      </UserInfo>
      <UserInfo>
        <DisplayName>Burton, Sophia</DisplayName>
        <AccountId>33</AccountId>
        <AccountType/>
      </UserInfo>
      <UserInfo>
        <DisplayName>Pachler, Norbert</DisplayName>
        <AccountId>26</AccountId>
        <AccountType/>
      </UserInfo>
    </SharedWithUsers>
    <_activity xmlns="4e1fb0e0-10a6-4537-9219-2d787c1bdc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86E25D46EE1D4FB11FC4DED460740C" ma:contentTypeVersion="15" ma:contentTypeDescription="Create a new document." ma:contentTypeScope="" ma:versionID="b39333c421da9598716b88319bf3b9d2">
  <xsd:schema xmlns:xsd="http://www.w3.org/2001/XMLSchema" xmlns:xs="http://www.w3.org/2001/XMLSchema" xmlns:p="http://schemas.microsoft.com/office/2006/metadata/properties" xmlns:ns3="5327eb5d-b026-4636-9519-488f39779c63" xmlns:ns4="4e1fb0e0-10a6-4537-9219-2d787c1bdc60" targetNamespace="http://schemas.microsoft.com/office/2006/metadata/properties" ma:root="true" ma:fieldsID="c90f60580cb83ef17e1c9e510f8734e9" ns3:_="" ns4:_="">
    <xsd:import namespace="5327eb5d-b026-4636-9519-488f39779c63"/>
    <xsd:import namespace="4e1fb0e0-10a6-4537-9219-2d787c1bdc6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7eb5d-b026-4636-9519-488f39779c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fb0e0-10a6-4537-9219-2d787c1bdc6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4ECC5-26ED-4EEE-80CC-0C18CF2AD97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4e1fb0e0-10a6-4537-9219-2d787c1bdc60"/>
    <ds:schemaRef ds:uri="5327eb5d-b026-4636-9519-488f39779c63"/>
    <ds:schemaRef ds:uri="http://www.w3.org/XML/1998/namespace"/>
  </ds:schemaRefs>
</ds:datastoreItem>
</file>

<file path=customXml/itemProps2.xml><?xml version="1.0" encoding="utf-8"?>
<ds:datastoreItem xmlns:ds="http://schemas.openxmlformats.org/officeDocument/2006/customXml" ds:itemID="{8C45FEDB-5B5A-41D7-80D8-0E97F0DBEC3A}">
  <ds:schemaRefs>
    <ds:schemaRef ds:uri="http://schemas.microsoft.com/sharepoint/v3/contenttype/forms"/>
  </ds:schemaRefs>
</ds:datastoreItem>
</file>

<file path=customXml/itemProps3.xml><?xml version="1.0" encoding="utf-8"?>
<ds:datastoreItem xmlns:ds="http://schemas.openxmlformats.org/officeDocument/2006/customXml" ds:itemID="{13C1DD44-1010-4171-836C-B087BB97E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7eb5d-b026-4636-9519-488f39779c63"/>
    <ds:schemaRef ds:uri="4e1fb0e0-10a6-4537-9219-2d787c1bd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 Planning - Digital Staff</Template>
  <TotalTime>2278</TotalTime>
  <Words>562</Words>
  <Application>Microsoft Office PowerPoint</Application>
  <PresentationFormat>Widescreen</PresentationFormat>
  <Paragraphs>61</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 Neue Light</vt:lpstr>
      <vt:lpstr>UCL Bright Green Slide Theme</vt:lpstr>
      <vt:lpstr>DLE Product Team Update   October 2023 TI-01</vt:lpstr>
      <vt:lpstr>Digital Learning Environments</vt:lpstr>
      <vt:lpstr>Digital Learning Environments Objectives TI-01</vt:lpstr>
      <vt:lpstr>Digital Learning Environments Objectives TI-01</vt:lpstr>
      <vt:lpstr>Digital Learning Environments Objectives TI-01</vt:lpstr>
      <vt:lpstr>Digital Learning Environments Objectives TI-01</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sophie.harrison@ucl.ac.uk</dc:creator>
  <cp:lastModifiedBy>Tarkowska, Maggie</cp:lastModifiedBy>
  <cp:revision>41</cp:revision>
  <cp:lastPrinted>2021-10-13T10:04:31Z</cp:lastPrinted>
  <dcterms:created xsi:type="dcterms:W3CDTF">2021-02-04T09:34:29Z</dcterms:created>
  <dcterms:modified xsi:type="dcterms:W3CDTF">2023-11-23T17:02:07Z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0x0101002086E25D46EE1D4FB11FC4DED460740C</vt:lpwstr>
  </property>
</Properties>
</file>